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 ContentType="image/tif"/>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8" r:id="rId2"/>
    <p:sldId id="276" r:id="rId3"/>
    <p:sldId id="290" r:id="rId4"/>
    <p:sldId id="274" r:id="rId5"/>
    <p:sldId id="291" r:id="rId6"/>
    <p:sldId id="292" r:id="rId7"/>
    <p:sldId id="260" r:id="rId8"/>
    <p:sldId id="261" r:id="rId9"/>
    <p:sldId id="262" r:id="rId10"/>
    <p:sldId id="263" r:id="rId11"/>
    <p:sldId id="264" r:id="rId12"/>
    <p:sldId id="265" r:id="rId13"/>
    <p:sldId id="266" r:id="rId14"/>
    <p:sldId id="267" r:id="rId15"/>
    <p:sldId id="268" r:id="rId16"/>
    <p:sldId id="269" r:id="rId17"/>
    <p:sldId id="270" r:id="rId18"/>
    <p:sldId id="300" r:id="rId19"/>
    <p:sldId id="279" r:id="rId20"/>
    <p:sldId id="280" r:id="rId21"/>
    <p:sldId id="281" r:id="rId22"/>
    <p:sldId id="282" r:id="rId23"/>
    <p:sldId id="283" r:id="rId24"/>
    <p:sldId id="284" r:id="rId25"/>
    <p:sldId id="285" r:id="rId26"/>
    <p:sldId id="286" r:id="rId27"/>
    <p:sldId id="287" r:id="rId28"/>
    <p:sldId id="301" r:id="rId29"/>
    <p:sldId id="302" r:id="rId30"/>
    <p:sldId id="293" r:id="rId31"/>
    <p:sldId id="294" r:id="rId32"/>
    <p:sldId id="295" r:id="rId33"/>
    <p:sldId id="296" r:id="rId34"/>
    <p:sldId id="297" r:id="rId35"/>
    <p:sldId id="272" r:id="rId36"/>
    <p:sldId id="273" r:id="rId37"/>
    <p:sldId id="299" r:id="rId38"/>
    <p:sldId id="289" r:id="rId39"/>
    <p:sldId id="275" r:id="rId40"/>
    <p:sldId id="257" r:id="rId41"/>
  </p:sldIdLst>
  <p:sldSz cx="12192000" cy="6858000"/>
  <p:notesSz cx="6858000" cy="9144000"/>
  <p:defaultTex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69" d="100"/>
          <a:sy n="69" d="100"/>
        </p:scale>
        <p:origin x="642"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slide" Target="slides/slide4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7964A-5281-40AE-9321-A40C4EB2045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id-ID"/>
          </a:p>
        </p:txBody>
      </p:sp>
      <p:sp>
        <p:nvSpPr>
          <p:cNvPr id="3" name="Subtitle 2">
            <a:extLst>
              <a:ext uri="{FF2B5EF4-FFF2-40B4-BE49-F238E27FC236}">
                <a16:creationId xmlns:a16="http://schemas.microsoft.com/office/drawing/2014/main" id="{5EF84F48-3664-4224-A859-9DFA1C305DA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id-ID"/>
          </a:p>
        </p:txBody>
      </p:sp>
      <p:sp>
        <p:nvSpPr>
          <p:cNvPr id="4" name="Date Placeholder 3">
            <a:extLst>
              <a:ext uri="{FF2B5EF4-FFF2-40B4-BE49-F238E27FC236}">
                <a16:creationId xmlns:a16="http://schemas.microsoft.com/office/drawing/2014/main" id="{F2743DDC-2B51-423E-AAD0-F6DF55CDB233}"/>
              </a:ext>
            </a:extLst>
          </p:cNvPr>
          <p:cNvSpPr>
            <a:spLocks noGrp="1"/>
          </p:cNvSpPr>
          <p:nvPr>
            <p:ph type="dt" sz="half" idx="10"/>
          </p:nvPr>
        </p:nvSpPr>
        <p:spPr/>
        <p:txBody>
          <a:bodyPr/>
          <a:lstStyle/>
          <a:p>
            <a:fld id="{DCF333F7-AD7A-4A5E-B1B0-1C889837F4AB}" type="datetimeFigureOut">
              <a:rPr lang="id-ID" smtClean="0"/>
              <a:t>05/09/2022</a:t>
            </a:fld>
            <a:endParaRPr lang="id-ID"/>
          </a:p>
        </p:txBody>
      </p:sp>
      <p:sp>
        <p:nvSpPr>
          <p:cNvPr id="5" name="Footer Placeholder 4">
            <a:extLst>
              <a:ext uri="{FF2B5EF4-FFF2-40B4-BE49-F238E27FC236}">
                <a16:creationId xmlns:a16="http://schemas.microsoft.com/office/drawing/2014/main" id="{5A1D9DC9-4CD3-4982-A30C-D41F3B75EE5F}"/>
              </a:ext>
            </a:extLst>
          </p:cNvPr>
          <p:cNvSpPr>
            <a:spLocks noGrp="1"/>
          </p:cNvSpPr>
          <p:nvPr>
            <p:ph type="ftr" sz="quarter" idx="11"/>
          </p:nvPr>
        </p:nvSpPr>
        <p:spPr/>
        <p:txBody>
          <a:bodyPr/>
          <a:lstStyle/>
          <a:p>
            <a:endParaRPr lang="id-ID"/>
          </a:p>
        </p:txBody>
      </p:sp>
      <p:sp>
        <p:nvSpPr>
          <p:cNvPr id="6" name="Slide Number Placeholder 5">
            <a:extLst>
              <a:ext uri="{FF2B5EF4-FFF2-40B4-BE49-F238E27FC236}">
                <a16:creationId xmlns:a16="http://schemas.microsoft.com/office/drawing/2014/main" id="{D576BE24-F9A7-4544-A719-6FD3945C12BA}"/>
              </a:ext>
            </a:extLst>
          </p:cNvPr>
          <p:cNvSpPr>
            <a:spLocks noGrp="1"/>
          </p:cNvSpPr>
          <p:nvPr>
            <p:ph type="sldNum" sz="quarter" idx="12"/>
          </p:nvPr>
        </p:nvSpPr>
        <p:spPr/>
        <p:txBody>
          <a:bodyPr/>
          <a:lstStyle/>
          <a:p>
            <a:fld id="{6B28D9F6-2694-4EC6-BE5C-60CD7D94A6CA}" type="slidenum">
              <a:rPr lang="id-ID" smtClean="0"/>
              <a:t>‹#›</a:t>
            </a:fld>
            <a:endParaRPr lang="id-ID"/>
          </a:p>
        </p:txBody>
      </p:sp>
    </p:spTree>
    <p:extLst>
      <p:ext uri="{BB962C8B-B14F-4D97-AF65-F5344CB8AC3E}">
        <p14:creationId xmlns:p14="http://schemas.microsoft.com/office/powerpoint/2010/main" val="13003447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DD20C7-843F-48FF-B5ED-587C64F0F6B4}"/>
              </a:ext>
            </a:extLst>
          </p:cNvPr>
          <p:cNvSpPr>
            <a:spLocks noGrp="1"/>
          </p:cNvSpPr>
          <p:nvPr>
            <p:ph type="title"/>
          </p:nvPr>
        </p:nvSpPr>
        <p:spPr/>
        <p:txBody>
          <a:bodyPr/>
          <a:lstStyle/>
          <a:p>
            <a:r>
              <a:rPr lang="en-US"/>
              <a:t>Click to edit Master title style</a:t>
            </a:r>
            <a:endParaRPr lang="id-ID"/>
          </a:p>
        </p:txBody>
      </p:sp>
      <p:sp>
        <p:nvSpPr>
          <p:cNvPr id="3" name="Vertical Text Placeholder 2">
            <a:extLst>
              <a:ext uri="{FF2B5EF4-FFF2-40B4-BE49-F238E27FC236}">
                <a16:creationId xmlns:a16="http://schemas.microsoft.com/office/drawing/2014/main" id="{6E16A88C-95EB-4053-8458-AB8F1D7B5F6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4" name="Date Placeholder 3">
            <a:extLst>
              <a:ext uri="{FF2B5EF4-FFF2-40B4-BE49-F238E27FC236}">
                <a16:creationId xmlns:a16="http://schemas.microsoft.com/office/drawing/2014/main" id="{08037718-69DB-45DA-84C2-2BA67BFD6820}"/>
              </a:ext>
            </a:extLst>
          </p:cNvPr>
          <p:cNvSpPr>
            <a:spLocks noGrp="1"/>
          </p:cNvSpPr>
          <p:nvPr>
            <p:ph type="dt" sz="half" idx="10"/>
          </p:nvPr>
        </p:nvSpPr>
        <p:spPr/>
        <p:txBody>
          <a:bodyPr/>
          <a:lstStyle/>
          <a:p>
            <a:fld id="{DCF333F7-AD7A-4A5E-B1B0-1C889837F4AB}" type="datetimeFigureOut">
              <a:rPr lang="id-ID" smtClean="0"/>
              <a:t>05/09/2022</a:t>
            </a:fld>
            <a:endParaRPr lang="id-ID"/>
          </a:p>
        </p:txBody>
      </p:sp>
      <p:sp>
        <p:nvSpPr>
          <p:cNvPr id="5" name="Footer Placeholder 4">
            <a:extLst>
              <a:ext uri="{FF2B5EF4-FFF2-40B4-BE49-F238E27FC236}">
                <a16:creationId xmlns:a16="http://schemas.microsoft.com/office/drawing/2014/main" id="{C990102C-3712-4AF1-8A44-F088F20DDA4C}"/>
              </a:ext>
            </a:extLst>
          </p:cNvPr>
          <p:cNvSpPr>
            <a:spLocks noGrp="1"/>
          </p:cNvSpPr>
          <p:nvPr>
            <p:ph type="ftr" sz="quarter" idx="11"/>
          </p:nvPr>
        </p:nvSpPr>
        <p:spPr/>
        <p:txBody>
          <a:bodyPr/>
          <a:lstStyle/>
          <a:p>
            <a:endParaRPr lang="id-ID"/>
          </a:p>
        </p:txBody>
      </p:sp>
      <p:sp>
        <p:nvSpPr>
          <p:cNvPr id="6" name="Slide Number Placeholder 5">
            <a:extLst>
              <a:ext uri="{FF2B5EF4-FFF2-40B4-BE49-F238E27FC236}">
                <a16:creationId xmlns:a16="http://schemas.microsoft.com/office/drawing/2014/main" id="{71DA420D-8649-44D7-899E-9175385FB335}"/>
              </a:ext>
            </a:extLst>
          </p:cNvPr>
          <p:cNvSpPr>
            <a:spLocks noGrp="1"/>
          </p:cNvSpPr>
          <p:nvPr>
            <p:ph type="sldNum" sz="quarter" idx="12"/>
          </p:nvPr>
        </p:nvSpPr>
        <p:spPr/>
        <p:txBody>
          <a:bodyPr/>
          <a:lstStyle/>
          <a:p>
            <a:fld id="{6B28D9F6-2694-4EC6-BE5C-60CD7D94A6CA}" type="slidenum">
              <a:rPr lang="id-ID" smtClean="0"/>
              <a:t>‹#›</a:t>
            </a:fld>
            <a:endParaRPr lang="id-ID"/>
          </a:p>
        </p:txBody>
      </p:sp>
    </p:spTree>
    <p:extLst>
      <p:ext uri="{BB962C8B-B14F-4D97-AF65-F5344CB8AC3E}">
        <p14:creationId xmlns:p14="http://schemas.microsoft.com/office/powerpoint/2010/main" val="11765761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E15B6A1-4CEA-46C7-A8C8-443C908F3AD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id-ID"/>
          </a:p>
        </p:txBody>
      </p:sp>
      <p:sp>
        <p:nvSpPr>
          <p:cNvPr id="3" name="Vertical Text Placeholder 2">
            <a:extLst>
              <a:ext uri="{FF2B5EF4-FFF2-40B4-BE49-F238E27FC236}">
                <a16:creationId xmlns:a16="http://schemas.microsoft.com/office/drawing/2014/main" id="{955A0674-5E3F-4CC8-BFEE-46B786CADA3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4" name="Date Placeholder 3">
            <a:extLst>
              <a:ext uri="{FF2B5EF4-FFF2-40B4-BE49-F238E27FC236}">
                <a16:creationId xmlns:a16="http://schemas.microsoft.com/office/drawing/2014/main" id="{55249E87-8E6E-4D91-BC50-FFA1EA01DC19}"/>
              </a:ext>
            </a:extLst>
          </p:cNvPr>
          <p:cNvSpPr>
            <a:spLocks noGrp="1"/>
          </p:cNvSpPr>
          <p:nvPr>
            <p:ph type="dt" sz="half" idx="10"/>
          </p:nvPr>
        </p:nvSpPr>
        <p:spPr/>
        <p:txBody>
          <a:bodyPr/>
          <a:lstStyle/>
          <a:p>
            <a:fld id="{DCF333F7-AD7A-4A5E-B1B0-1C889837F4AB}" type="datetimeFigureOut">
              <a:rPr lang="id-ID" smtClean="0"/>
              <a:t>05/09/2022</a:t>
            </a:fld>
            <a:endParaRPr lang="id-ID"/>
          </a:p>
        </p:txBody>
      </p:sp>
      <p:sp>
        <p:nvSpPr>
          <p:cNvPr id="5" name="Footer Placeholder 4">
            <a:extLst>
              <a:ext uri="{FF2B5EF4-FFF2-40B4-BE49-F238E27FC236}">
                <a16:creationId xmlns:a16="http://schemas.microsoft.com/office/drawing/2014/main" id="{74901499-3952-407E-8A59-38F804B07CA6}"/>
              </a:ext>
            </a:extLst>
          </p:cNvPr>
          <p:cNvSpPr>
            <a:spLocks noGrp="1"/>
          </p:cNvSpPr>
          <p:nvPr>
            <p:ph type="ftr" sz="quarter" idx="11"/>
          </p:nvPr>
        </p:nvSpPr>
        <p:spPr/>
        <p:txBody>
          <a:bodyPr/>
          <a:lstStyle/>
          <a:p>
            <a:endParaRPr lang="id-ID"/>
          </a:p>
        </p:txBody>
      </p:sp>
      <p:sp>
        <p:nvSpPr>
          <p:cNvPr id="6" name="Slide Number Placeholder 5">
            <a:extLst>
              <a:ext uri="{FF2B5EF4-FFF2-40B4-BE49-F238E27FC236}">
                <a16:creationId xmlns:a16="http://schemas.microsoft.com/office/drawing/2014/main" id="{273EF23B-9C86-4D6D-99A2-EF6EDA6F0CB3}"/>
              </a:ext>
            </a:extLst>
          </p:cNvPr>
          <p:cNvSpPr>
            <a:spLocks noGrp="1"/>
          </p:cNvSpPr>
          <p:nvPr>
            <p:ph type="sldNum" sz="quarter" idx="12"/>
          </p:nvPr>
        </p:nvSpPr>
        <p:spPr/>
        <p:txBody>
          <a:bodyPr/>
          <a:lstStyle/>
          <a:p>
            <a:fld id="{6B28D9F6-2694-4EC6-BE5C-60CD7D94A6CA}" type="slidenum">
              <a:rPr lang="id-ID" smtClean="0"/>
              <a:t>‹#›</a:t>
            </a:fld>
            <a:endParaRPr lang="id-ID"/>
          </a:p>
        </p:txBody>
      </p:sp>
    </p:spTree>
    <p:extLst>
      <p:ext uri="{BB962C8B-B14F-4D97-AF65-F5344CB8AC3E}">
        <p14:creationId xmlns:p14="http://schemas.microsoft.com/office/powerpoint/2010/main" val="225578571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Photo - Horizontal">
    <p:spTree>
      <p:nvGrpSpPr>
        <p:cNvPr id="1" name=""/>
        <p:cNvGrpSpPr/>
        <p:nvPr/>
      </p:nvGrpSpPr>
      <p:grpSpPr>
        <a:xfrm>
          <a:off x="0" y="0"/>
          <a:ext cx="0" cy="0"/>
          <a:chOff x="0" y="0"/>
          <a:chExt cx="0" cy="0"/>
        </a:xfrm>
      </p:grpSpPr>
      <p:pic>
        <p:nvPicPr>
          <p:cNvPr id="21" name="chalk_line_box_10x7.png" descr="chalk_line_box_10x7.png"/>
          <p:cNvPicPr>
            <a:picLocks/>
          </p:cNvPicPr>
          <p:nvPr/>
        </p:nvPicPr>
        <p:blipFill>
          <a:blip r:embed="rId2" cstate="email">
            <a:alphaModFix amt="45000"/>
            <a:extLst>
              <a:ext uri="{28A0092B-C50C-407E-A947-70E740481C1C}">
                <a14:useLocalDpi xmlns:a14="http://schemas.microsoft.com/office/drawing/2010/main"/>
              </a:ext>
            </a:extLst>
          </a:blip>
          <a:stretch>
            <a:fillRect/>
          </a:stretch>
        </p:blipFill>
        <p:spPr>
          <a:xfrm>
            <a:off x="297656" y="4777383"/>
            <a:ext cx="11572875" cy="1643063"/>
          </a:xfrm>
          <a:prstGeom prst="rect">
            <a:avLst/>
          </a:prstGeom>
          <a:ln w="12700">
            <a:miter lim="400000"/>
          </a:ln>
        </p:spPr>
      </p:pic>
      <p:sp>
        <p:nvSpPr>
          <p:cNvPr id="22" name="Image"/>
          <p:cNvSpPr>
            <a:spLocks noGrp="1"/>
          </p:cNvSpPr>
          <p:nvPr>
            <p:ph type="pic" idx="13"/>
          </p:nvPr>
        </p:nvSpPr>
        <p:spPr>
          <a:xfrm>
            <a:off x="369094" y="267891"/>
            <a:ext cx="11453813" cy="4321969"/>
          </a:xfrm>
          <a:prstGeom prst="rect">
            <a:avLst/>
          </a:prstGeom>
          <a:ln w="9525">
            <a:round/>
          </a:ln>
        </p:spPr>
        <p:txBody>
          <a:bodyPr lIns="91439" tIns="45719" rIns="91439" bIns="45719" anchor="t">
            <a:noAutofit/>
          </a:bodyPr>
          <a:lstStyle/>
          <a:p>
            <a:endParaRPr/>
          </a:p>
        </p:txBody>
      </p:sp>
      <p:sp>
        <p:nvSpPr>
          <p:cNvPr id="23" name="Title Text"/>
          <p:cNvSpPr txBox="1">
            <a:spLocks noGrp="1"/>
          </p:cNvSpPr>
          <p:nvPr>
            <p:ph type="title"/>
          </p:nvPr>
        </p:nvSpPr>
        <p:spPr>
          <a:xfrm>
            <a:off x="845344" y="4875609"/>
            <a:ext cx="10501313" cy="669727"/>
          </a:xfrm>
          <a:prstGeom prst="rect">
            <a:avLst/>
          </a:prstGeom>
        </p:spPr>
        <p:txBody>
          <a:bodyPr anchor="b"/>
          <a:lstStyle/>
          <a:p>
            <a:r>
              <a:t>Title Text</a:t>
            </a:r>
          </a:p>
        </p:txBody>
      </p:sp>
      <p:sp>
        <p:nvSpPr>
          <p:cNvPr id="24" name="Body Level One…"/>
          <p:cNvSpPr txBox="1">
            <a:spLocks noGrp="1"/>
          </p:cNvSpPr>
          <p:nvPr>
            <p:ph type="body" sz="quarter" idx="1"/>
          </p:nvPr>
        </p:nvSpPr>
        <p:spPr>
          <a:xfrm>
            <a:off x="845344" y="5500688"/>
            <a:ext cx="10501313" cy="848320"/>
          </a:xfrm>
          <a:prstGeom prst="rect">
            <a:avLst/>
          </a:prstGeom>
        </p:spPr>
        <p:txBody>
          <a:bodyPr anchor="t"/>
          <a:lstStyle>
            <a:lvl1pPr marL="0" indent="0">
              <a:lnSpc>
                <a:spcPct val="80000"/>
              </a:lnSpc>
              <a:spcBef>
                <a:spcPts val="0"/>
              </a:spcBef>
              <a:buSzTx/>
              <a:buNone/>
              <a:defRPr cap="all" spc="202">
                <a:solidFill>
                  <a:srgbClr val="3E3B39"/>
                </a:solidFill>
                <a:latin typeface="+mn-lt"/>
                <a:ea typeface="+mn-ea"/>
                <a:cs typeface="+mn-cs"/>
                <a:sym typeface="Avenir Next"/>
              </a:defRPr>
            </a:lvl1pPr>
            <a:lvl2pPr marL="0" indent="160729">
              <a:lnSpc>
                <a:spcPct val="80000"/>
              </a:lnSpc>
              <a:spcBef>
                <a:spcPts val="0"/>
              </a:spcBef>
              <a:buSzTx/>
              <a:buNone/>
              <a:defRPr cap="all" spc="202">
                <a:solidFill>
                  <a:srgbClr val="3E3B39"/>
                </a:solidFill>
                <a:latin typeface="+mn-lt"/>
                <a:ea typeface="+mn-ea"/>
                <a:cs typeface="+mn-cs"/>
                <a:sym typeface="Avenir Next"/>
              </a:defRPr>
            </a:lvl2pPr>
            <a:lvl3pPr marL="0" indent="321457">
              <a:lnSpc>
                <a:spcPct val="80000"/>
              </a:lnSpc>
              <a:spcBef>
                <a:spcPts val="0"/>
              </a:spcBef>
              <a:buSzTx/>
              <a:buNone/>
              <a:defRPr cap="all" spc="202">
                <a:solidFill>
                  <a:srgbClr val="3E3B39"/>
                </a:solidFill>
                <a:latin typeface="+mn-lt"/>
                <a:ea typeface="+mn-ea"/>
                <a:cs typeface="+mn-cs"/>
                <a:sym typeface="Avenir Next"/>
              </a:defRPr>
            </a:lvl3pPr>
            <a:lvl4pPr marL="0" indent="482186">
              <a:lnSpc>
                <a:spcPct val="80000"/>
              </a:lnSpc>
              <a:spcBef>
                <a:spcPts val="0"/>
              </a:spcBef>
              <a:buSzTx/>
              <a:buNone/>
              <a:defRPr cap="all" spc="202">
                <a:solidFill>
                  <a:srgbClr val="3E3B39"/>
                </a:solidFill>
                <a:latin typeface="+mn-lt"/>
                <a:ea typeface="+mn-ea"/>
                <a:cs typeface="+mn-cs"/>
                <a:sym typeface="Avenir Next"/>
              </a:defRPr>
            </a:lvl4pPr>
            <a:lvl5pPr marL="0" indent="642915">
              <a:lnSpc>
                <a:spcPct val="80000"/>
              </a:lnSpc>
              <a:spcBef>
                <a:spcPts val="0"/>
              </a:spcBef>
              <a:buSzTx/>
              <a:buNone/>
              <a:defRPr cap="all" spc="202">
                <a:solidFill>
                  <a:srgbClr val="3E3B39"/>
                </a:solidFill>
                <a:latin typeface="+mn-lt"/>
                <a:ea typeface="+mn-ea"/>
                <a:cs typeface="+mn-cs"/>
                <a:sym typeface="Avenir Next"/>
              </a:defRPr>
            </a:lvl5pPr>
          </a:lstStyle>
          <a:p>
            <a:r>
              <a:t>Body Level One</a:t>
            </a:r>
          </a:p>
          <a:p>
            <a:pPr lvl="1"/>
            <a:r>
              <a:t>Body Level Two</a:t>
            </a:r>
          </a:p>
          <a:p>
            <a:pPr lvl="2"/>
            <a:r>
              <a:t>Body Level Three</a:t>
            </a:r>
          </a:p>
          <a:p>
            <a:pPr lvl="3"/>
            <a:r>
              <a:t>Body Level Four</a:t>
            </a:r>
          </a:p>
          <a:p>
            <a:pPr lvl="4"/>
            <a:r>
              <a:t>Body Level Five</a:t>
            </a:r>
          </a:p>
        </p:txBody>
      </p:sp>
      <p:sp>
        <p:nvSpPr>
          <p:cNvPr id="25" name="Slide Number"/>
          <p:cNvSpPr txBox="1">
            <a:spLocks noGrp="1"/>
          </p:cNvSpPr>
          <p:nvPr>
            <p:ph type="sldNum" sz="quarter" idx="2"/>
          </p:nvPr>
        </p:nvSpPr>
        <p:spPr>
          <a:xfrm>
            <a:off x="5909929" y="6509742"/>
            <a:ext cx="384049" cy="294680"/>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168016387"/>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8" name="Title Text"/>
          <p:cNvSpPr txBox="1">
            <a:spLocks noGrp="1"/>
          </p:cNvSpPr>
          <p:nvPr>
            <p:ph type="title"/>
          </p:nvPr>
        </p:nvSpPr>
        <p:spPr>
          <a:prstGeom prst="rect">
            <a:avLst/>
          </a:prstGeom>
        </p:spPr>
        <p:txBody>
          <a:bodyPr/>
          <a:lstStyle/>
          <a:p>
            <a:r>
              <a:t>Title Text</a:t>
            </a:r>
          </a:p>
        </p:txBody>
      </p:sp>
      <p:sp>
        <p:nvSpPr>
          <p:cNvPr id="59"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6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717126479"/>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32" name="Title Text"/>
          <p:cNvSpPr txBox="1">
            <a:spLocks noGrp="1"/>
          </p:cNvSpPr>
          <p:nvPr>
            <p:ph type="title"/>
          </p:nvPr>
        </p:nvSpPr>
        <p:spPr>
          <a:xfrm>
            <a:off x="845344" y="2741414"/>
            <a:ext cx="10501313" cy="1366242"/>
          </a:xfrm>
          <a:prstGeom prst="rect">
            <a:avLst/>
          </a:prstGeom>
        </p:spPr>
        <p:txBody>
          <a:bodyPr anchor="ctr"/>
          <a:lstStyle/>
          <a:p>
            <a:r>
              <a:t>Title Text</a:t>
            </a:r>
          </a:p>
        </p:txBody>
      </p:sp>
      <p:sp>
        <p:nvSpPr>
          <p:cNvPr id="3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73525502"/>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x">
  <p:cSld name="Title - Top">
    <p:bg>
      <p:bgPr>
        <a:solidFill>
          <a:srgbClr val="FFFFFF"/>
        </a:solidFill>
        <a:effectLst/>
      </p:bgPr>
    </p:bg>
    <p:spTree>
      <p:nvGrpSpPr>
        <p:cNvPr id="1" name=""/>
        <p:cNvGrpSpPr/>
        <p:nvPr/>
      </p:nvGrpSpPr>
      <p:grpSpPr>
        <a:xfrm>
          <a:off x="0" y="0"/>
          <a:ext cx="0" cy="0"/>
          <a:chOff x="0" y="0"/>
          <a:chExt cx="0" cy="0"/>
        </a:xfrm>
      </p:grpSpPr>
      <p:sp>
        <p:nvSpPr>
          <p:cNvPr id="140" name="Line"/>
          <p:cNvSpPr/>
          <p:nvPr/>
        </p:nvSpPr>
        <p:spPr>
          <a:xfrm flipV="1">
            <a:off x="381000" y="698316"/>
            <a:ext cx="11430000" cy="185"/>
          </a:xfrm>
          <a:prstGeom prst="line">
            <a:avLst/>
          </a:prstGeom>
          <a:ln w="25400">
            <a:solidFill>
              <a:srgbClr val="A6AAA9"/>
            </a:solidFill>
            <a:miter lim="400000"/>
          </a:ln>
        </p:spPr>
        <p:txBody>
          <a:bodyPr lIns="35719" tIns="35719" rIns="35719" bIns="35719" anchor="ctr"/>
          <a:lstStyle/>
          <a:p>
            <a:pPr algn="l" defTabSz="321457">
              <a:defRPr sz="1200" i="0">
                <a:solidFill>
                  <a:srgbClr val="000000"/>
                </a:solidFill>
                <a:effectLst/>
                <a:latin typeface="Helvetica"/>
                <a:ea typeface="Helvetica"/>
                <a:cs typeface="Helvetica"/>
                <a:sym typeface="Helvetica"/>
              </a:defRPr>
            </a:pPr>
            <a:endParaRPr sz="844"/>
          </a:p>
        </p:txBody>
      </p:sp>
      <p:sp>
        <p:nvSpPr>
          <p:cNvPr id="141" name="Text"/>
          <p:cNvSpPr txBox="1">
            <a:spLocks noGrp="1"/>
          </p:cNvSpPr>
          <p:nvPr>
            <p:ph type="body" sz="quarter" idx="13"/>
          </p:nvPr>
        </p:nvSpPr>
        <p:spPr>
          <a:xfrm>
            <a:off x="381000" y="337662"/>
            <a:ext cx="10477500" cy="305276"/>
          </a:xfrm>
          <a:prstGeom prst="rect">
            <a:avLst/>
          </a:prstGeom>
        </p:spPr>
        <p:txBody>
          <a:bodyPr anchor="b">
            <a:spAutoFit/>
          </a:bodyPr>
          <a:lstStyle>
            <a:lvl1pPr marL="0" indent="0" defTabSz="321457">
              <a:lnSpc>
                <a:spcPct val="80000"/>
              </a:lnSpc>
              <a:spcBef>
                <a:spcPts val="0"/>
              </a:spcBef>
              <a:buSzTx/>
              <a:buNone/>
              <a:defRPr sz="1687" cap="all" spc="84">
                <a:solidFill>
                  <a:srgbClr val="838787"/>
                </a:solidFill>
                <a:latin typeface="DIN Alternate"/>
                <a:ea typeface="DIN Alternate"/>
                <a:cs typeface="DIN Alternate"/>
                <a:sym typeface="DIN Alternate"/>
              </a:defRPr>
            </a:lvl1pPr>
          </a:lstStyle>
          <a:p>
            <a:pPr>
              <a:defRPr>
                <a:effectLst/>
              </a:defRPr>
            </a:pPr>
            <a:r>
              <a:t>Text</a:t>
            </a:r>
          </a:p>
        </p:txBody>
      </p:sp>
      <p:sp>
        <p:nvSpPr>
          <p:cNvPr id="142" name="Title Text"/>
          <p:cNvSpPr txBox="1">
            <a:spLocks noGrp="1"/>
          </p:cNvSpPr>
          <p:nvPr>
            <p:ph type="title"/>
          </p:nvPr>
        </p:nvSpPr>
        <p:spPr>
          <a:xfrm>
            <a:off x="381000" y="1080492"/>
            <a:ext cx="11430000" cy="508992"/>
          </a:xfrm>
          <a:prstGeom prst="rect">
            <a:avLst/>
          </a:prstGeom>
        </p:spPr>
        <p:txBody>
          <a:bodyPr/>
          <a:lstStyle>
            <a:lvl1pPr>
              <a:spcBef>
                <a:spcPts val="1969"/>
              </a:spcBef>
              <a:defRPr sz="4219" b="0" spc="0">
                <a:solidFill>
                  <a:srgbClr val="34A5DA"/>
                </a:solidFill>
                <a:latin typeface="DIN Condensed"/>
                <a:ea typeface="DIN Condensed"/>
                <a:cs typeface="DIN Condensed"/>
                <a:sym typeface="DIN Condensed"/>
              </a:defRPr>
            </a:lvl1pPr>
          </a:lstStyle>
          <a:p>
            <a:pPr>
              <a:defRPr>
                <a:effectLst/>
              </a:defRPr>
            </a:pPr>
            <a:r>
              <a:t>Title Text</a:t>
            </a:r>
          </a:p>
        </p:txBody>
      </p:sp>
      <p:sp>
        <p:nvSpPr>
          <p:cNvPr id="143" name="Slide Number"/>
          <p:cNvSpPr txBox="1">
            <a:spLocks noGrp="1"/>
          </p:cNvSpPr>
          <p:nvPr>
            <p:ph type="sldNum" sz="quarter" idx="2"/>
          </p:nvPr>
        </p:nvSpPr>
        <p:spPr>
          <a:xfrm>
            <a:off x="11424959" y="303609"/>
            <a:ext cx="381466" cy="321469"/>
          </a:xfrm>
          <a:prstGeom prst="rect">
            <a:avLst/>
          </a:prstGeom>
        </p:spPr>
        <p:txBody>
          <a:bodyPr/>
          <a:lstStyle>
            <a:lvl1pPr algn="r">
              <a:lnSpc>
                <a:spcPct val="80000"/>
              </a:lnSpc>
              <a:defRPr sz="1687" b="0" cap="none">
                <a:solidFill>
                  <a:srgbClr val="838787"/>
                </a:solidFill>
                <a:latin typeface="DIN Alternate"/>
                <a:ea typeface="DIN Alternate"/>
                <a:cs typeface="DIN Alternate"/>
                <a:sym typeface="DIN Alternate"/>
              </a:defRPr>
            </a:lvl1pPr>
          </a:lstStyle>
          <a:p>
            <a:pPr>
              <a:defRPr>
                <a:effectLst/>
              </a:defRPr>
            </a:pPr>
            <a:fld id="{86CB4B4D-7CA3-9044-876B-883B54F8677D}" type="slidenum">
              <a:t>‹#›</a:t>
            </a:fld>
            <a:endParaRPr/>
          </a:p>
        </p:txBody>
      </p:sp>
    </p:spTree>
    <p:extLst>
      <p:ext uri="{BB962C8B-B14F-4D97-AF65-F5344CB8AC3E}">
        <p14:creationId xmlns:p14="http://schemas.microsoft.com/office/powerpoint/2010/main" val="3266927169"/>
      </p:ext>
    </p:extLst>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73152" y="4800600"/>
            <a:ext cx="10035116" cy="566738"/>
          </a:xfrm>
        </p:spPr>
        <p:txBody>
          <a:bodyPr anchor="b">
            <a:normAutofit/>
          </a:bodyPr>
          <a:lstStyle>
            <a:lvl1pPr algn="l">
              <a:defRPr sz="2400" b="0"/>
            </a:lvl1pPr>
          </a:lstStyle>
          <a:p>
            <a:r>
              <a:rPr lang="en-US"/>
              <a:t>Click to edit Master title style</a:t>
            </a:r>
            <a:endParaRPr lang="en-US" dirty="0"/>
          </a:p>
        </p:txBody>
      </p:sp>
      <p:sp>
        <p:nvSpPr>
          <p:cNvPr id="15" name="Picture Placeholder 14"/>
          <p:cNvSpPr>
            <a:spLocks noGrp="1" noChangeAspect="1"/>
          </p:cNvSpPr>
          <p:nvPr>
            <p:ph type="pic" sz="quarter" idx="13"/>
          </p:nvPr>
        </p:nvSpPr>
        <p:spPr bwMode="auto">
          <a:xfrm>
            <a:off x="0" y="0"/>
            <a:ext cx="12192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1600"/>
            </a:lvl1pPr>
          </a:lstStyle>
          <a:p>
            <a:r>
              <a:rPr lang="en-US"/>
              <a:t>Click icon to add picture</a:t>
            </a:r>
            <a:endParaRPr lang="en-US" dirty="0"/>
          </a:p>
        </p:txBody>
      </p:sp>
      <p:sp>
        <p:nvSpPr>
          <p:cNvPr id="4" name="Text Placeholder 3"/>
          <p:cNvSpPr>
            <a:spLocks noGrp="1"/>
          </p:cNvSpPr>
          <p:nvPr>
            <p:ph type="body" sz="half" idx="2"/>
          </p:nvPr>
        </p:nvSpPr>
        <p:spPr>
          <a:xfrm>
            <a:off x="1073152" y="5367338"/>
            <a:ext cx="10035116" cy="493712"/>
          </a:xfrm>
        </p:spPr>
        <p:txBody>
          <a:bodyPr>
            <a:normAutofit/>
          </a:bodyPr>
          <a:lstStyle>
            <a:lvl1pPr marL="0" indent="0">
              <a:buNone/>
              <a:defRPr sz="1200"/>
            </a:lvl1pPr>
            <a:lvl2pPr marL="457177" indent="0">
              <a:buNone/>
              <a:defRPr sz="1200"/>
            </a:lvl2pPr>
            <a:lvl3pPr marL="914353" indent="0">
              <a:buNone/>
              <a:defRPr sz="1000"/>
            </a:lvl3pPr>
            <a:lvl4pPr marL="1371530" indent="0">
              <a:buNone/>
              <a:defRPr sz="900"/>
            </a:lvl4pPr>
            <a:lvl5pPr marL="1828706" indent="0">
              <a:buNone/>
              <a:defRPr sz="900"/>
            </a:lvl5pPr>
            <a:lvl6pPr marL="2285883" indent="0">
              <a:buNone/>
              <a:defRPr sz="900"/>
            </a:lvl6pPr>
            <a:lvl7pPr marL="2743060" indent="0">
              <a:buNone/>
              <a:defRPr sz="900"/>
            </a:lvl7pPr>
            <a:lvl8pPr marL="3200236" indent="0">
              <a:buNone/>
              <a:defRPr sz="900"/>
            </a:lvl8pPr>
            <a:lvl9pPr marL="3657413"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54BF35E-A245-3A4B-9A84-201A2BF3CDD5}" type="datetimeFigureOut">
              <a:rPr lang="en-US" smtClean="0"/>
              <a:t>9/5/2022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5914932" y="6509743"/>
            <a:ext cx="365183" cy="266900"/>
          </a:xfrm>
        </p:spPr>
        <p:txBody>
          <a:bodyPr/>
          <a:lstStyle/>
          <a:p>
            <a:fld id="{6FE03D3B-D181-2849-B540-76415789FB3E}" type="slidenum">
              <a:rPr lang="en-US" smtClean="0"/>
              <a:t>‹#›</a:t>
            </a:fld>
            <a:endParaRPr lang="en-US"/>
          </a:p>
        </p:txBody>
      </p:sp>
    </p:spTree>
    <p:extLst>
      <p:ext uri="{BB962C8B-B14F-4D97-AF65-F5344CB8AC3E}">
        <p14:creationId xmlns:p14="http://schemas.microsoft.com/office/powerpoint/2010/main" val="7478010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12AF3-E5D0-4EB0-B27E-5C3012F55720}"/>
              </a:ext>
            </a:extLst>
          </p:cNvPr>
          <p:cNvSpPr>
            <a:spLocks noGrp="1"/>
          </p:cNvSpPr>
          <p:nvPr>
            <p:ph type="title"/>
          </p:nvPr>
        </p:nvSpPr>
        <p:spPr/>
        <p:txBody>
          <a:bodyPr/>
          <a:lstStyle/>
          <a:p>
            <a:r>
              <a:rPr lang="en-US"/>
              <a:t>Click to edit Master title style</a:t>
            </a:r>
            <a:endParaRPr lang="id-ID"/>
          </a:p>
        </p:txBody>
      </p:sp>
      <p:sp>
        <p:nvSpPr>
          <p:cNvPr id="3" name="Content Placeholder 2">
            <a:extLst>
              <a:ext uri="{FF2B5EF4-FFF2-40B4-BE49-F238E27FC236}">
                <a16:creationId xmlns:a16="http://schemas.microsoft.com/office/drawing/2014/main" id="{85CDC100-9F0E-40D6-9AE6-01ADCE4D3EA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4" name="Date Placeholder 3">
            <a:extLst>
              <a:ext uri="{FF2B5EF4-FFF2-40B4-BE49-F238E27FC236}">
                <a16:creationId xmlns:a16="http://schemas.microsoft.com/office/drawing/2014/main" id="{C6CD7A42-B680-4B0A-B515-02DED3BCAAEF}"/>
              </a:ext>
            </a:extLst>
          </p:cNvPr>
          <p:cNvSpPr>
            <a:spLocks noGrp="1"/>
          </p:cNvSpPr>
          <p:nvPr>
            <p:ph type="dt" sz="half" idx="10"/>
          </p:nvPr>
        </p:nvSpPr>
        <p:spPr/>
        <p:txBody>
          <a:bodyPr/>
          <a:lstStyle/>
          <a:p>
            <a:fld id="{DCF333F7-AD7A-4A5E-B1B0-1C889837F4AB}" type="datetimeFigureOut">
              <a:rPr lang="id-ID" smtClean="0"/>
              <a:t>05/09/2022</a:t>
            </a:fld>
            <a:endParaRPr lang="id-ID"/>
          </a:p>
        </p:txBody>
      </p:sp>
      <p:sp>
        <p:nvSpPr>
          <p:cNvPr id="5" name="Footer Placeholder 4">
            <a:extLst>
              <a:ext uri="{FF2B5EF4-FFF2-40B4-BE49-F238E27FC236}">
                <a16:creationId xmlns:a16="http://schemas.microsoft.com/office/drawing/2014/main" id="{B6638C54-5F1C-41A5-B7AE-6373089946CA}"/>
              </a:ext>
            </a:extLst>
          </p:cNvPr>
          <p:cNvSpPr>
            <a:spLocks noGrp="1"/>
          </p:cNvSpPr>
          <p:nvPr>
            <p:ph type="ftr" sz="quarter" idx="11"/>
          </p:nvPr>
        </p:nvSpPr>
        <p:spPr/>
        <p:txBody>
          <a:bodyPr/>
          <a:lstStyle/>
          <a:p>
            <a:endParaRPr lang="id-ID"/>
          </a:p>
        </p:txBody>
      </p:sp>
      <p:sp>
        <p:nvSpPr>
          <p:cNvPr id="6" name="Slide Number Placeholder 5">
            <a:extLst>
              <a:ext uri="{FF2B5EF4-FFF2-40B4-BE49-F238E27FC236}">
                <a16:creationId xmlns:a16="http://schemas.microsoft.com/office/drawing/2014/main" id="{B81F0B0A-2D6A-45DD-A9E8-786CDF2E5CE8}"/>
              </a:ext>
            </a:extLst>
          </p:cNvPr>
          <p:cNvSpPr>
            <a:spLocks noGrp="1"/>
          </p:cNvSpPr>
          <p:nvPr>
            <p:ph type="sldNum" sz="quarter" idx="12"/>
          </p:nvPr>
        </p:nvSpPr>
        <p:spPr/>
        <p:txBody>
          <a:bodyPr/>
          <a:lstStyle/>
          <a:p>
            <a:fld id="{6B28D9F6-2694-4EC6-BE5C-60CD7D94A6CA}" type="slidenum">
              <a:rPr lang="id-ID" smtClean="0"/>
              <a:t>‹#›</a:t>
            </a:fld>
            <a:endParaRPr lang="id-ID"/>
          </a:p>
        </p:txBody>
      </p:sp>
    </p:spTree>
    <p:extLst>
      <p:ext uri="{BB962C8B-B14F-4D97-AF65-F5344CB8AC3E}">
        <p14:creationId xmlns:p14="http://schemas.microsoft.com/office/powerpoint/2010/main" val="26398376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BC14C6-794A-4784-A05B-4BF6DA9F73D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id-ID"/>
          </a:p>
        </p:txBody>
      </p:sp>
      <p:sp>
        <p:nvSpPr>
          <p:cNvPr id="3" name="Text Placeholder 2">
            <a:extLst>
              <a:ext uri="{FF2B5EF4-FFF2-40B4-BE49-F238E27FC236}">
                <a16:creationId xmlns:a16="http://schemas.microsoft.com/office/drawing/2014/main" id="{A0B5F17F-15A5-419F-802E-6BBBF93CBD1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8C27996-5023-455C-8DB3-78AB2DF1775B}"/>
              </a:ext>
            </a:extLst>
          </p:cNvPr>
          <p:cNvSpPr>
            <a:spLocks noGrp="1"/>
          </p:cNvSpPr>
          <p:nvPr>
            <p:ph type="dt" sz="half" idx="10"/>
          </p:nvPr>
        </p:nvSpPr>
        <p:spPr/>
        <p:txBody>
          <a:bodyPr/>
          <a:lstStyle/>
          <a:p>
            <a:fld id="{DCF333F7-AD7A-4A5E-B1B0-1C889837F4AB}" type="datetimeFigureOut">
              <a:rPr lang="id-ID" smtClean="0"/>
              <a:t>05/09/2022</a:t>
            </a:fld>
            <a:endParaRPr lang="id-ID"/>
          </a:p>
        </p:txBody>
      </p:sp>
      <p:sp>
        <p:nvSpPr>
          <p:cNvPr id="5" name="Footer Placeholder 4">
            <a:extLst>
              <a:ext uri="{FF2B5EF4-FFF2-40B4-BE49-F238E27FC236}">
                <a16:creationId xmlns:a16="http://schemas.microsoft.com/office/drawing/2014/main" id="{00FF5389-A214-4245-B7E8-FD5BCD940484}"/>
              </a:ext>
            </a:extLst>
          </p:cNvPr>
          <p:cNvSpPr>
            <a:spLocks noGrp="1"/>
          </p:cNvSpPr>
          <p:nvPr>
            <p:ph type="ftr" sz="quarter" idx="11"/>
          </p:nvPr>
        </p:nvSpPr>
        <p:spPr/>
        <p:txBody>
          <a:bodyPr/>
          <a:lstStyle/>
          <a:p>
            <a:endParaRPr lang="id-ID"/>
          </a:p>
        </p:txBody>
      </p:sp>
      <p:sp>
        <p:nvSpPr>
          <p:cNvPr id="6" name="Slide Number Placeholder 5">
            <a:extLst>
              <a:ext uri="{FF2B5EF4-FFF2-40B4-BE49-F238E27FC236}">
                <a16:creationId xmlns:a16="http://schemas.microsoft.com/office/drawing/2014/main" id="{6A48B0C5-45B0-43C6-9E54-4CCD9958E516}"/>
              </a:ext>
            </a:extLst>
          </p:cNvPr>
          <p:cNvSpPr>
            <a:spLocks noGrp="1"/>
          </p:cNvSpPr>
          <p:nvPr>
            <p:ph type="sldNum" sz="quarter" idx="12"/>
          </p:nvPr>
        </p:nvSpPr>
        <p:spPr/>
        <p:txBody>
          <a:bodyPr/>
          <a:lstStyle/>
          <a:p>
            <a:fld id="{6B28D9F6-2694-4EC6-BE5C-60CD7D94A6CA}" type="slidenum">
              <a:rPr lang="id-ID" smtClean="0"/>
              <a:t>‹#›</a:t>
            </a:fld>
            <a:endParaRPr lang="id-ID"/>
          </a:p>
        </p:txBody>
      </p:sp>
    </p:spTree>
    <p:extLst>
      <p:ext uri="{BB962C8B-B14F-4D97-AF65-F5344CB8AC3E}">
        <p14:creationId xmlns:p14="http://schemas.microsoft.com/office/powerpoint/2010/main" val="28972080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CE9449-7B80-4CEA-A8D8-448205D27C64}"/>
              </a:ext>
            </a:extLst>
          </p:cNvPr>
          <p:cNvSpPr>
            <a:spLocks noGrp="1"/>
          </p:cNvSpPr>
          <p:nvPr>
            <p:ph type="title"/>
          </p:nvPr>
        </p:nvSpPr>
        <p:spPr/>
        <p:txBody>
          <a:bodyPr/>
          <a:lstStyle/>
          <a:p>
            <a:r>
              <a:rPr lang="en-US"/>
              <a:t>Click to edit Master title style</a:t>
            </a:r>
            <a:endParaRPr lang="id-ID"/>
          </a:p>
        </p:txBody>
      </p:sp>
      <p:sp>
        <p:nvSpPr>
          <p:cNvPr id="3" name="Content Placeholder 2">
            <a:extLst>
              <a:ext uri="{FF2B5EF4-FFF2-40B4-BE49-F238E27FC236}">
                <a16:creationId xmlns:a16="http://schemas.microsoft.com/office/drawing/2014/main" id="{51B2F2A7-72B6-4E58-82F7-41F8680EA43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4" name="Content Placeholder 3">
            <a:extLst>
              <a:ext uri="{FF2B5EF4-FFF2-40B4-BE49-F238E27FC236}">
                <a16:creationId xmlns:a16="http://schemas.microsoft.com/office/drawing/2014/main" id="{E8E05951-2E1F-4042-A524-8CB2EA01A25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5" name="Date Placeholder 4">
            <a:extLst>
              <a:ext uri="{FF2B5EF4-FFF2-40B4-BE49-F238E27FC236}">
                <a16:creationId xmlns:a16="http://schemas.microsoft.com/office/drawing/2014/main" id="{59BEAAE1-8A09-4B9C-B122-AD715A93DE5B}"/>
              </a:ext>
            </a:extLst>
          </p:cNvPr>
          <p:cNvSpPr>
            <a:spLocks noGrp="1"/>
          </p:cNvSpPr>
          <p:nvPr>
            <p:ph type="dt" sz="half" idx="10"/>
          </p:nvPr>
        </p:nvSpPr>
        <p:spPr/>
        <p:txBody>
          <a:bodyPr/>
          <a:lstStyle/>
          <a:p>
            <a:fld id="{DCF333F7-AD7A-4A5E-B1B0-1C889837F4AB}" type="datetimeFigureOut">
              <a:rPr lang="id-ID" smtClean="0"/>
              <a:t>05/09/2022</a:t>
            </a:fld>
            <a:endParaRPr lang="id-ID"/>
          </a:p>
        </p:txBody>
      </p:sp>
      <p:sp>
        <p:nvSpPr>
          <p:cNvPr id="6" name="Footer Placeholder 5">
            <a:extLst>
              <a:ext uri="{FF2B5EF4-FFF2-40B4-BE49-F238E27FC236}">
                <a16:creationId xmlns:a16="http://schemas.microsoft.com/office/drawing/2014/main" id="{9FA7C02B-B34D-4A33-BDE2-3E6C7D9F21A2}"/>
              </a:ext>
            </a:extLst>
          </p:cNvPr>
          <p:cNvSpPr>
            <a:spLocks noGrp="1"/>
          </p:cNvSpPr>
          <p:nvPr>
            <p:ph type="ftr" sz="quarter" idx="11"/>
          </p:nvPr>
        </p:nvSpPr>
        <p:spPr/>
        <p:txBody>
          <a:bodyPr/>
          <a:lstStyle/>
          <a:p>
            <a:endParaRPr lang="id-ID"/>
          </a:p>
        </p:txBody>
      </p:sp>
      <p:sp>
        <p:nvSpPr>
          <p:cNvPr id="7" name="Slide Number Placeholder 6">
            <a:extLst>
              <a:ext uri="{FF2B5EF4-FFF2-40B4-BE49-F238E27FC236}">
                <a16:creationId xmlns:a16="http://schemas.microsoft.com/office/drawing/2014/main" id="{25ECEED1-10E2-40B5-9926-1B595A39A29A}"/>
              </a:ext>
            </a:extLst>
          </p:cNvPr>
          <p:cNvSpPr>
            <a:spLocks noGrp="1"/>
          </p:cNvSpPr>
          <p:nvPr>
            <p:ph type="sldNum" sz="quarter" idx="12"/>
          </p:nvPr>
        </p:nvSpPr>
        <p:spPr/>
        <p:txBody>
          <a:bodyPr/>
          <a:lstStyle/>
          <a:p>
            <a:fld id="{6B28D9F6-2694-4EC6-BE5C-60CD7D94A6CA}" type="slidenum">
              <a:rPr lang="id-ID" smtClean="0"/>
              <a:t>‹#›</a:t>
            </a:fld>
            <a:endParaRPr lang="id-ID"/>
          </a:p>
        </p:txBody>
      </p:sp>
    </p:spTree>
    <p:extLst>
      <p:ext uri="{BB962C8B-B14F-4D97-AF65-F5344CB8AC3E}">
        <p14:creationId xmlns:p14="http://schemas.microsoft.com/office/powerpoint/2010/main" val="5408041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883FC7-CD06-48E8-849F-5A6A405CD7AB}"/>
              </a:ext>
            </a:extLst>
          </p:cNvPr>
          <p:cNvSpPr>
            <a:spLocks noGrp="1"/>
          </p:cNvSpPr>
          <p:nvPr>
            <p:ph type="title"/>
          </p:nvPr>
        </p:nvSpPr>
        <p:spPr>
          <a:xfrm>
            <a:off x="839788" y="365125"/>
            <a:ext cx="10515600" cy="1325563"/>
          </a:xfrm>
        </p:spPr>
        <p:txBody>
          <a:bodyPr/>
          <a:lstStyle/>
          <a:p>
            <a:r>
              <a:rPr lang="en-US"/>
              <a:t>Click to edit Master title style</a:t>
            </a:r>
            <a:endParaRPr lang="id-ID"/>
          </a:p>
        </p:txBody>
      </p:sp>
      <p:sp>
        <p:nvSpPr>
          <p:cNvPr id="3" name="Text Placeholder 2">
            <a:extLst>
              <a:ext uri="{FF2B5EF4-FFF2-40B4-BE49-F238E27FC236}">
                <a16:creationId xmlns:a16="http://schemas.microsoft.com/office/drawing/2014/main" id="{42A9AAD6-9841-4E4B-AF11-3512F4A0C67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4E78329-5D8B-488D-942F-416D98905D0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5" name="Text Placeholder 4">
            <a:extLst>
              <a:ext uri="{FF2B5EF4-FFF2-40B4-BE49-F238E27FC236}">
                <a16:creationId xmlns:a16="http://schemas.microsoft.com/office/drawing/2014/main" id="{9683D558-04CB-4878-9F87-867D71BD6A8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12C163E-4382-44A1-9AEC-15B9A456079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7" name="Date Placeholder 6">
            <a:extLst>
              <a:ext uri="{FF2B5EF4-FFF2-40B4-BE49-F238E27FC236}">
                <a16:creationId xmlns:a16="http://schemas.microsoft.com/office/drawing/2014/main" id="{C2B88F3A-6348-4090-BC36-79EC699FB709}"/>
              </a:ext>
            </a:extLst>
          </p:cNvPr>
          <p:cNvSpPr>
            <a:spLocks noGrp="1"/>
          </p:cNvSpPr>
          <p:nvPr>
            <p:ph type="dt" sz="half" idx="10"/>
          </p:nvPr>
        </p:nvSpPr>
        <p:spPr/>
        <p:txBody>
          <a:bodyPr/>
          <a:lstStyle/>
          <a:p>
            <a:fld id="{DCF333F7-AD7A-4A5E-B1B0-1C889837F4AB}" type="datetimeFigureOut">
              <a:rPr lang="id-ID" smtClean="0"/>
              <a:t>05/09/2022</a:t>
            </a:fld>
            <a:endParaRPr lang="id-ID"/>
          </a:p>
        </p:txBody>
      </p:sp>
      <p:sp>
        <p:nvSpPr>
          <p:cNvPr id="8" name="Footer Placeholder 7">
            <a:extLst>
              <a:ext uri="{FF2B5EF4-FFF2-40B4-BE49-F238E27FC236}">
                <a16:creationId xmlns:a16="http://schemas.microsoft.com/office/drawing/2014/main" id="{66974F04-D558-4D7C-8A5A-84E9B182DCB1}"/>
              </a:ext>
            </a:extLst>
          </p:cNvPr>
          <p:cNvSpPr>
            <a:spLocks noGrp="1"/>
          </p:cNvSpPr>
          <p:nvPr>
            <p:ph type="ftr" sz="quarter" idx="11"/>
          </p:nvPr>
        </p:nvSpPr>
        <p:spPr/>
        <p:txBody>
          <a:bodyPr/>
          <a:lstStyle/>
          <a:p>
            <a:endParaRPr lang="id-ID"/>
          </a:p>
        </p:txBody>
      </p:sp>
      <p:sp>
        <p:nvSpPr>
          <p:cNvPr id="9" name="Slide Number Placeholder 8">
            <a:extLst>
              <a:ext uri="{FF2B5EF4-FFF2-40B4-BE49-F238E27FC236}">
                <a16:creationId xmlns:a16="http://schemas.microsoft.com/office/drawing/2014/main" id="{819E5D73-837D-4F8C-8330-FC5D99F013AC}"/>
              </a:ext>
            </a:extLst>
          </p:cNvPr>
          <p:cNvSpPr>
            <a:spLocks noGrp="1"/>
          </p:cNvSpPr>
          <p:nvPr>
            <p:ph type="sldNum" sz="quarter" idx="12"/>
          </p:nvPr>
        </p:nvSpPr>
        <p:spPr/>
        <p:txBody>
          <a:bodyPr/>
          <a:lstStyle/>
          <a:p>
            <a:fld id="{6B28D9F6-2694-4EC6-BE5C-60CD7D94A6CA}" type="slidenum">
              <a:rPr lang="id-ID" smtClean="0"/>
              <a:t>‹#›</a:t>
            </a:fld>
            <a:endParaRPr lang="id-ID"/>
          </a:p>
        </p:txBody>
      </p:sp>
    </p:spTree>
    <p:extLst>
      <p:ext uri="{BB962C8B-B14F-4D97-AF65-F5344CB8AC3E}">
        <p14:creationId xmlns:p14="http://schemas.microsoft.com/office/powerpoint/2010/main" val="38668770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FFF5C2-F638-4329-BD44-A96A039AAFAB}"/>
              </a:ext>
            </a:extLst>
          </p:cNvPr>
          <p:cNvSpPr>
            <a:spLocks noGrp="1"/>
          </p:cNvSpPr>
          <p:nvPr>
            <p:ph type="title"/>
          </p:nvPr>
        </p:nvSpPr>
        <p:spPr/>
        <p:txBody>
          <a:bodyPr/>
          <a:lstStyle/>
          <a:p>
            <a:r>
              <a:rPr lang="en-US"/>
              <a:t>Click to edit Master title style</a:t>
            </a:r>
            <a:endParaRPr lang="id-ID"/>
          </a:p>
        </p:txBody>
      </p:sp>
      <p:sp>
        <p:nvSpPr>
          <p:cNvPr id="3" name="Date Placeholder 2">
            <a:extLst>
              <a:ext uri="{FF2B5EF4-FFF2-40B4-BE49-F238E27FC236}">
                <a16:creationId xmlns:a16="http://schemas.microsoft.com/office/drawing/2014/main" id="{F3027A86-098F-4E95-AF7D-2C5221349F95}"/>
              </a:ext>
            </a:extLst>
          </p:cNvPr>
          <p:cNvSpPr>
            <a:spLocks noGrp="1"/>
          </p:cNvSpPr>
          <p:nvPr>
            <p:ph type="dt" sz="half" idx="10"/>
          </p:nvPr>
        </p:nvSpPr>
        <p:spPr/>
        <p:txBody>
          <a:bodyPr/>
          <a:lstStyle/>
          <a:p>
            <a:fld id="{DCF333F7-AD7A-4A5E-B1B0-1C889837F4AB}" type="datetimeFigureOut">
              <a:rPr lang="id-ID" smtClean="0"/>
              <a:t>05/09/2022</a:t>
            </a:fld>
            <a:endParaRPr lang="id-ID"/>
          </a:p>
        </p:txBody>
      </p:sp>
      <p:sp>
        <p:nvSpPr>
          <p:cNvPr id="4" name="Footer Placeholder 3">
            <a:extLst>
              <a:ext uri="{FF2B5EF4-FFF2-40B4-BE49-F238E27FC236}">
                <a16:creationId xmlns:a16="http://schemas.microsoft.com/office/drawing/2014/main" id="{D59D06BB-1C2C-4F11-9C8A-4DEDB95725C8}"/>
              </a:ext>
            </a:extLst>
          </p:cNvPr>
          <p:cNvSpPr>
            <a:spLocks noGrp="1"/>
          </p:cNvSpPr>
          <p:nvPr>
            <p:ph type="ftr" sz="quarter" idx="11"/>
          </p:nvPr>
        </p:nvSpPr>
        <p:spPr/>
        <p:txBody>
          <a:bodyPr/>
          <a:lstStyle/>
          <a:p>
            <a:endParaRPr lang="id-ID"/>
          </a:p>
        </p:txBody>
      </p:sp>
      <p:sp>
        <p:nvSpPr>
          <p:cNvPr id="5" name="Slide Number Placeholder 4">
            <a:extLst>
              <a:ext uri="{FF2B5EF4-FFF2-40B4-BE49-F238E27FC236}">
                <a16:creationId xmlns:a16="http://schemas.microsoft.com/office/drawing/2014/main" id="{7BC534D7-39A3-41D0-95EC-5B9FCDDE3CD8}"/>
              </a:ext>
            </a:extLst>
          </p:cNvPr>
          <p:cNvSpPr>
            <a:spLocks noGrp="1"/>
          </p:cNvSpPr>
          <p:nvPr>
            <p:ph type="sldNum" sz="quarter" idx="12"/>
          </p:nvPr>
        </p:nvSpPr>
        <p:spPr/>
        <p:txBody>
          <a:bodyPr/>
          <a:lstStyle/>
          <a:p>
            <a:fld id="{6B28D9F6-2694-4EC6-BE5C-60CD7D94A6CA}" type="slidenum">
              <a:rPr lang="id-ID" smtClean="0"/>
              <a:t>‹#›</a:t>
            </a:fld>
            <a:endParaRPr lang="id-ID"/>
          </a:p>
        </p:txBody>
      </p:sp>
    </p:spTree>
    <p:extLst>
      <p:ext uri="{BB962C8B-B14F-4D97-AF65-F5344CB8AC3E}">
        <p14:creationId xmlns:p14="http://schemas.microsoft.com/office/powerpoint/2010/main" val="35097199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879D53C-A3AC-4499-A421-6638B7F23F95}"/>
              </a:ext>
            </a:extLst>
          </p:cNvPr>
          <p:cNvSpPr>
            <a:spLocks noGrp="1"/>
          </p:cNvSpPr>
          <p:nvPr>
            <p:ph type="dt" sz="half" idx="10"/>
          </p:nvPr>
        </p:nvSpPr>
        <p:spPr/>
        <p:txBody>
          <a:bodyPr/>
          <a:lstStyle/>
          <a:p>
            <a:fld id="{DCF333F7-AD7A-4A5E-B1B0-1C889837F4AB}" type="datetimeFigureOut">
              <a:rPr lang="id-ID" smtClean="0"/>
              <a:t>05/09/2022</a:t>
            </a:fld>
            <a:endParaRPr lang="id-ID"/>
          </a:p>
        </p:txBody>
      </p:sp>
      <p:sp>
        <p:nvSpPr>
          <p:cNvPr id="3" name="Footer Placeholder 2">
            <a:extLst>
              <a:ext uri="{FF2B5EF4-FFF2-40B4-BE49-F238E27FC236}">
                <a16:creationId xmlns:a16="http://schemas.microsoft.com/office/drawing/2014/main" id="{39C00115-89B1-439D-910B-D8ABF0B3AA2D}"/>
              </a:ext>
            </a:extLst>
          </p:cNvPr>
          <p:cNvSpPr>
            <a:spLocks noGrp="1"/>
          </p:cNvSpPr>
          <p:nvPr>
            <p:ph type="ftr" sz="quarter" idx="11"/>
          </p:nvPr>
        </p:nvSpPr>
        <p:spPr/>
        <p:txBody>
          <a:bodyPr/>
          <a:lstStyle/>
          <a:p>
            <a:endParaRPr lang="id-ID"/>
          </a:p>
        </p:txBody>
      </p:sp>
      <p:sp>
        <p:nvSpPr>
          <p:cNvPr id="4" name="Slide Number Placeholder 3">
            <a:extLst>
              <a:ext uri="{FF2B5EF4-FFF2-40B4-BE49-F238E27FC236}">
                <a16:creationId xmlns:a16="http://schemas.microsoft.com/office/drawing/2014/main" id="{ACCD2026-5D6B-4B1D-BC7B-695E856EE6DF}"/>
              </a:ext>
            </a:extLst>
          </p:cNvPr>
          <p:cNvSpPr>
            <a:spLocks noGrp="1"/>
          </p:cNvSpPr>
          <p:nvPr>
            <p:ph type="sldNum" sz="quarter" idx="12"/>
          </p:nvPr>
        </p:nvSpPr>
        <p:spPr/>
        <p:txBody>
          <a:bodyPr/>
          <a:lstStyle/>
          <a:p>
            <a:fld id="{6B28D9F6-2694-4EC6-BE5C-60CD7D94A6CA}" type="slidenum">
              <a:rPr lang="id-ID" smtClean="0"/>
              <a:t>‹#›</a:t>
            </a:fld>
            <a:endParaRPr lang="id-ID"/>
          </a:p>
        </p:txBody>
      </p:sp>
    </p:spTree>
    <p:extLst>
      <p:ext uri="{BB962C8B-B14F-4D97-AF65-F5344CB8AC3E}">
        <p14:creationId xmlns:p14="http://schemas.microsoft.com/office/powerpoint/2010/main" val="5097003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E643DC-8A35-4637-B52F-AF8B6B2E14E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id-ID"/>
          </a:p>
        </p:txBody>
      </p:sp>
      <p:sp>
        <p:nvSpPr>
          <p:cNvPr id="3" name="Content Placeholder 2">
            <a:extLst>
              <a:ext uri="{FF2B5EF4-FFF2-40B4-BE49-F238E27FC236}">
                <a16:creationId xmlns:a16="http://schemas.microsoft.com/office/drawing/2014/main" id="{23D010A9-3D0D-4CE4-AE60-750FF27BBA0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4" name="Text Placeholder 3">
            <a:extLst>
              <a:ext uri="{FF2B5EF4-FFF2-40B4-BE49-F238E27FC236}">
                <a16:creationId xmlns:a16="http://schemas.microsoft.com/office/drawing/2014/main" id="{CB4A3031-249A-4366-9978-73FD0E506F6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9DA20C6-DBA0-4E5A-A401-607A3071C85C}"/>
              </a:ext>
            </a:extLst>
          </p:cNvPr>
          <p:cNvSpPr>
            <a:spLocks noGrp="1"/>
          </p:cNvSpPr>
          <p:nvPr>
            <p:ph type="dt" sz="half" idx="10"/>
          </p:nvPr>
        </p:nvSpPr>
        <p:spPr/>
        <p:txBody>
          <a:bodyPr/>
          <a:lstStyle/>
          <a:p>
            <a:fld id="{DCF333F7-AD7A-4A5E-B1B0-1C889837F4AB}" type="datetimeFigureOut">
              <a:rPr lang="id-ID" smtClean="0"/>
              <a:t>05/09/2022</a:t>
            </a:fld>
            <a:endParaRPr lang="id-ID"/>
          </a:p>
        </p:txBody>
      </p:sp>
      <p:sp>
        <p:nvSpPr>
          <p:cNvPr id="6" name="Footer Placeholder 5">
            <a:extLst>
              <a:ext uri="{FF2B5EF4-FFF2-40B4-BE49-F238E27FC236}">
                <a16:creationId xmlns:a16="http://schemas.microsoft.com/office/drawing/2014/main" id="{B6E9805D-E5A2-493D-83EC-ACB4D1A8533B}"/>
              </a:ext>
            </a:extLst>
          </p:cNvPr>
          <p:cNvSpPr>
            <a:spLocks noGrp="1"/>
          </p:cNvSpPr>
          <p:nvPr>
            <p:ph type="ftr" sz="quarter" idx="11"/>
          </p:nvPr>
        </p:nvSpPr>
        <p:spPr/>
        <p:txBody>
          <a:bodyPr/>
          <a:lstStyle/>
          <a:p>
            <a:endParaRPr lang="id-ID"/>
          </a:p>
        </p:txBody>
      </p:sp>
      <p:sp>
        <p:nvSpPr>
          <p:cNvPr id="7" name="Slide Number Placeholder 6">
            <a:extLst>
              <a:ext uri="{FF2B5EF4-FFF2-40B4-BE49-F238E27FC236}">
                <a16:creationId xmlns:a16="http://schemas.microsoft.com/office/drawing/2014/main" id="{376EB5D1-CC26-4235-80FC-5D1E81EA3B65}"/>
              </a:ext>
            </a:extLst>
          </p:cNvPr>
          <p:cNvSpPr>
            <a:spLocks noGrp="1"/>
          </p:cNvSpPr>
          <p:nvPr>
            <p:ph type="sldNum" sz="quarter" idx="12"/>
          </p:nvPr>
        </p:nvSpPr>
        <p:spPr/>
        <p:txBody>
          <a:bodyPr/>
          <a:lstStyle/>
          <a:p>
            <a:fld id="{6B28D9F6-2694-4EC6-BE5C-60CD7D94A6CA}" type="slidenum">
              <a:rPr lang="id-ID" smtClean="0"/>
              <a:t>‹#›</a:t>
            </a:fld>
            <a:endParaRPr lang="id-ID"/>
          </a:p>
        </p:txBody>
      </p:sp>
    </p:spTree>
    <p:extLst>
      <p:ext uri="{BB962C8B-B14F-4D97-AF65-F5344CB8AC3E}">
        <p14:creationId xmlns:p14="http://schemas.microsoft.com/office/powerpoint/2010/main" val="18813540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BE5D5-0872-4C03-B009-CE0D02690D6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id-ID"/>
          </a:p>
        </p:txBody>
      </p:sp>
      <p:sp>
        <p:nvSpPr>
          <p:cNvPr id="3" name="Picture Placeholder 2">
            <a:extLst>
              <a:ext uri="{FF2B5EF4-FFF2-40B4-BE49-F238E27FC236}">
                <a16:creationId xmlns:a16="http://schemas.microsoft.com/office/drawing/2014/main" id="{E0CD78D3-878E-49BC-B739-1BB61652FC2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d-ID"/>
          </a:p>
        </p:txBody>
      </p:sp>
      <p:sp>
        <p:nvSpPr>
          <p:cNvPr id="4" name="Text Placeholder 3">
            <a:extLst>
              <a:ext uri="{FF2B5EF4-FFF2-40B4-BE49-F238E27FC236}">
                <a16:creationId xmlns:a16="http://schemas.microsoft.com/office/drawing/2014/main" id="{FC6C9E3F-E8FE-4576-AC8B-B396715DA1B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01FB5A8-F377-43AA-915C-06DB99F62938}"/>
              </a:ext>
            </a:extLst>
          </p:cNvPr>
          <p:cNvSpPr>
            <a:spLocks noGrp="1"/>
          </p:cNvSpPr>
          <p:nvPr>
            <p:ph type="dt" sz="half" idx="10"/>
          </p:nvPr>
        </p:nvSpPr>
        <p:spPr/>
        <p:txBody>
          <a:bodyPr/>
          <a:lstStyle/>
          <a:p>
            <a:fld id="{DCF333F7-AD7A-4A5E-B1B0-1C889837F4AB}" type="datetimeFigureOut">
              <a:rPr lang="id-ID" smtClean="0"/>
              <a:t>05/09/2022</a:t>
            </a:fld>
            <a:endParaRPr lang="id-ID"/>
          </a:p>
        </p:txBody>
      </p:sp>
      <p:sp>
        <p:nvSpPr>
          <p:cNvPr id="6" name="Footer Placeholder 5">
            <a:extLst>
              <a:ext uri="{FF2B5EF4-FFF2-40B4-BE49-F238E27FC236}">
                <a16:creationId xmlns:a16="http://schemas.microsoft.com/office/drawing/2014/main" id="{6B61A741-F11A-4552-BE93-91542AF9CBFA}"/>
              </a:ext>
            </a:extLst>
          </p:cNvPr>
          <p:cNvSpPr>
            <a:spLocks noGrp="1"/>
          </p:cNvSpPr>
          <p:nvPr>
            <p:ph type="ftr" sz="quarter" idx="11"/>
          </p:nvPr>
        </p:nvSpPr>
        <p:spPr/>
        <p:txBody>
          <a:bodyPr/>
          <a:lstStyle/>
          <a:p>
            <a:endParaRPr lang="id-ID"/>
          </a:p>
        </p:txBody>
      </p:sp>
      <p:sp>
        <p:nvSpPr>
          <p:cNvPr id="7" name="Slide Number Placeholder 6">
            <a:extLst>
              <a:ext uri="{FF2B5EF4-FFF2-40B4-BE49-F238E27FC236}">
                <a16:creationId xmlns:a16="http://schemas.microsoft.com/office/drawing/2014/main" id="{6F586A88-001B-4608-95CD-2EC42A8890BE}"/>
              </a:ext>
            </a:extLst>
          </p:cNvPr>
          <p:cNvSpPr>
            <a:spLocks noGrp="1"/>
          </p:cNvSpPr>
          <p:nvPr>
            <p:ph type="sldNum" sz="quarter" idx="12"/>
          </p:nvPr>
        </p:nvSpPr>
        <p:spPr/>
        <p:txBody>
          <a:bodyPr/>
          <a:lstStyle/>
          <a:p>
            <a:fld id="{6B28D9F6-2694-4EC6-BE5C-60CD7D94A6CA}" type="slidenum">
              <a:rPr lang="id-ID" smtClean="0"/>
              <a:t>‹#›</a:t>
            </a:fld>
            <a:endParaRPr lang="id-ID"/>
          </a:p>
        </p:txBody>
      </p:sp>
    </p:spTree>
    <p:extLst>
      <p:ext uri="{BB962C8B-B14F-4D97-AF65-F5344CB8AC3E}">
        <p14:creationId xmlns:p14="http://schemas.microsoft.com/office/powerpoint/2010/main" val="33681355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7309130-0EC0-47D5-BFFF-3F27EDAD734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id-ID"/>
          </a:p>
        </p:txBody>
      </p:sp>
      <p:sp>
        <p:nvSpPr>
          <p:cNvPr id="3" name="Text Placeholder 2">
            <a:extLst>
              <a:ext uri="{FF2B5EF4-FFF2-40B4-BE49-F238E27FC236}">
                <a16:creationId xmlns:a16="http://schemas.microsoft.com/office/drawing/2014/main" id="{47AFA3D9-480A-439D-81B8-BF696D10BBC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4" name="Date Placeholder 3">
            <a:extLst>
              <a:ext uri="{FF2B5EF4-FFF2-40B4-BE49-F238E27FC236}">
                <a16:creationId xmlns:a16="http://schemas.microsoft.com/office/drawing/2014/main" id="{CD9B9DCE-B707-4508-BDD8-0FCC70C5406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CF333F7-AD7A-4A5E-B1B0-1C889837F4AB}" type="datetimeFigureOut">
              <a:rPr lang="id-ID" smtClean="0"/>
              <a:t>05/09/2022</a:t>
            </a:fld>
            <a:endParaRPr lang="id-ID"/>
          </a:p>
        </p:txBody>
      </p:sp>
      <p:sp>
        <p:nvSpPr>
          <p:cNvPr id="5" name="Footer Placeholder 4">
            <a:extLst>
              <a:ext uri="{FF2B5EF4-FFF2-40B4-BE49-F238E27FC236}">
                <a16:creationId xmlns:a16="http://schemas.microsoft.com/office/drawing/2014/main" id="{889E2825-BD1E-4165-B9A1-44C66CFA797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d-ID"/>
          </a:p>
        </p:txBody>
      </p:sp>
      <p:sp>
        <p:nvSpPr>
          <p:cNvPr id="6" name="Slide Number Placeholder 5">
            <a:extLst>
              <a:ext uri="{FF2B5EF4-FFF2-40B4-BE49-F238E27FC236}">
                <a16:creationId xmlns:a16="http://schemas.microsoft.com/office/drawing/2014/main" id="{DFC0A7B2-6C67-4F10-A31E-0B12BC6020F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B28D9F6-2694-4EC6-BE5C-60CD7D94A6CA}" type="slidenum">
              <a:rPr lang="id-ID" smtClean="0"/>
              <a:t>‹#›</a:t>
            </a:fld>
            <a:endParaRPr lang="id-ID"/>
          </a:p>
        </p:txBody>
      </p:sp>
    </p:spTree>
    <p:extLst>
      <p:ext uri="{BB962C8B-B14F-4D97-AF65-F5344CB8AC3E}">
        <p14:creationId xmlns:p14="http://schemas.microsoft.com/office/powerpoint/2010/main" val="24869322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image" Target="../media/image9.tif"/><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tif"/><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16.xml"/></Relationships>
</file>

<file path=ppt/slides/_rels/slide35.xml.rels><?xml version="1.0" encoding="UTF-8" standalone="yes"?>
<Relationships xmlns="http://schemas.openxmlformats.org/package/2006/relationships"><Relationship Id="rId2" Type="http://schemas.openxmlformats.org/officeDocument/2006/relationships/image" Target="../media/image30.tiff"/><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ell phone&#10;&#10;Description automatically generated">
            <a:extLst>
              <a:ext uri="{FF2B5EF4-FFF2-40B4-BE49-F238E27FC236}">
                <a16:creationId xmlns:a16="http://schemas.microsoft.com/office/drawing/2014/main" id="{8A21FF6A-2A98-4148-9E5F-6CF3B043D8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Title 2">
            <a:extLst>
              <a:ext uri="{FF2B5EF4-FFF2-40B4-BE49-F238E27FC236}">
                <a16:creationId xmlns:a16="http://schemas.microsoft.com/office/drawing/2014/main" id="{8D959DB0-F5E5-4B2A-8FE7-1F34BDBDA2FB}"/>
              </a:ext>
            </a:extLst>
          </p:cNvPr>
          <p:cNvSpPr>
            <a:spLocks noGrp="1"/>
          </p:cNvSpPr>
          <p:nvPr>
            <p:ph type="title"/>
          </p:nvPr>
        </p:nvSpPr>
        <p:spPr>
          <a:xfrm>
            <a:off x="3172690" y="2105891"/>
            <a:ext cx="8174759" cy="2456584"/>
          </a:xfrm>
        </p:spPr>
        <p:txBody>
          <a:bodyPr>
            <a:normAutofit fontScale="90000"/>
          </a:bodyPr>
          <a:lstStyle/>
          <a:p>
            <a:r>
              <a:rPr lang="en-US" dirty="0"/>
              <a:t>CB Agama</a:t>
            </a:r>
            <a:r>
              <a:rPr lang="en-US"/>
              <a:t>: </a:t>
            </a:r>
            <a:br>
              <a:rPr lang="en-US"/>
            </a:br>
            <a:r>
              <a:rPr lang="en-US"/>
              <a:t>Introduction</a:t>
            </a:r>
            <a:br>
              <a:rPr lang="en-US" dirty="0"/>
            </a:br>
            <a:r>
              <a:rPr lang="en-US" dirty="0"/>
              <a:t>Week 1</a:t>
            </a:r>
            <a:endParaRPr lang="en-SG" dirty="0"/>
          </a:p>
        </p:txBody>
      </p:sp>
    </p:spTree>
    <p:extLst>
      <p:ext uri="{BB962C8B-B14F-4D97-AF65-F5344CB8AC3E}">
        <p14:creationId xmlns:p14="http://schemas.microsoft.com/office/powerpoint/2010/main" val="34785886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 name="assumptions vs fact"/>
          <p:cNvSpPr txBox="1">
            <a:spLocks noGrp="1"/>
          </p:cNvSpPr>
          <p:nvPr>
            <p:ph type="title"/>
          </p:nvPr>
        </p:nvSpPr>
        <p:spPr>
          <a:xfrm>
            <a:off x="3311236" y="2741414"/>
            <a:ext cx="8035421" cy="1366242"/>
          </a:xfrm>
          <a:prstGeom prst="rect">
            <a:avLst/>
          </a:prstGeom>
        </p:spPr>
        <p:txBody>
          <a:bodyPr/>
          <a:lstStyle>
            <a:lvl1pPr algn="ctr"/>
          </a:lstStyle>
          <a:p>
            <a:r>
              <a:rPr dirty="0"/>
              <a:t>assumptions vs fact</a:t>
            </a:r>
          </a:p>
        </p:txBody>
      </p:sp>
      <p:pic>
        <p:nvPicPr>
          <p:cNvPr id="173" name="Image" descr="Image"/>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a:xfrm>
            <a:off x="597247" y="975693"/>
            <a:ext cx="3987224" cy="5232376"/>
          </a:xfrm>
          <a:prstGeom prst="rect">
            <a:avLst/>
          </a:prstGeom>
          <a:ln w="12700">
            <a:miter lim="400000"/>
          </a:ln>
        </p:spPr>
      </p:pic>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 name="assumptions vs fact"/>
          <p:cNvSpPr txBox="1">
            <a:spLocks noGrp="1"/>
          </p:cNvSpPr>
          <p:nvPr>
            <p:ph type="title"/>
          </p:nvPr>
        </p:nvSpPr>
        <p:spPr>
          <a:prstGeom prst="rect">
            <a:avLst/>
          </a:prstGeom>
        </p:spPr>
        <p:txBody>
          <a:bodyPr/>
          <a:lstStyle>
            <a:lvl1pPr algn="ctr"/>
          </a:lstStyle>
          <a:p>
            <a:r>
              <a:t>assumptions vs fact</a:t>
            </a:r>
          </a:p>
        </p:txBody>
      </p:sp>
      <p:pic>
        <p:nvPicPr>
          <p:cNvPr id="176" name="Image" descr="Image"/>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a:xfrm>
            <a:off x="1892907" y="1044966"/>
            <a:ext cx="8406203" cy="5232377"/>
          </a:xfrm>
          <a:prstGeom prst="rect">
            <a:avLst/>
          </a:prstGeom>
          <a:ln w="12700">
            <a:miter lim="400000"/>
          </a:ln>
        </p:spPr>
      </p:pic>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 name="you don’t have to be religious, to learn about religion"/>
          <p:cNvSpPr txBox="1">
            <a:spLocks noGrp="1"/>
          </p:cNvSpPr>
          <p:nvPr>
            <p:ph type="title"/>
          </p:nvPr>
        </p:nvSpPr>
        <p:spPr>
          <a:prstGeom prst="rect">
            <a:avLst/>
          </a:prstGeom>
        </p:spPr>
        <p:txBody>
          <a:bodyPr/>
          <a:lstStyle>
            <a:lvl1pPr algn="ctr" defTabSz="525779">
              <a:defRPr sz="4319" spc="345">
                <a:effectLst>
                  <a:outerShdw blurRad="22860" dist="22860" dir="5520000" rotWithShape="0">
                    <a:srgbClr val="FFFFFF">
                      <a:alpha val="72000"/>
                    </a:srgbClr>
                  </a:outerShdw>
                </a:effectLst>
              </a:defRPr>
            </a:lvl1pPr>
          </a:lstStyle>
          <a:p>
            <a:r>
              <a:t>you don’t have to be religious, to learn about religion</a:t>
            </a:r>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 name="question 2.…"/>
          <p:cNvSpPr txBox="1">
            <a:spLocks noGrp="1"/>
          </p:cNvSpPr>
          <p:nvPr>
            <p:ph type="title"/>
          </p:nvPr>
        </p:nvSpPr>
        <p:spPr>
          <a:prstGeom prst="rect">
            <a:avLst/>
          </a:prstGeom>
        </p:spPr>
        <p:txBody>
          <a:bodyPr/>
          <a:lstStyle/>
          <a:p>
            <a:pPr defTabSz="345030">
              <a:defRPr sz="4032" spc="322">
                <a:effectLst>
                  <a:outerShdw blurRad="21336" dist="21336" dir="5520000" rotWithShape="0">
                    <a:srgbClr val="FFFFFF">
                      <a:alpha val="72000"/>
                    </a:srgbClr>
                  </a:outerShdw>
                </a:effectLst>
              </a:defRPr>
            </a:pPr>
            <a:r>
              <a:t>question 2.</a:t>
            </a:r>
          </a:p>
          <a:p>
            <a:pPr defTabSz="345030">
              <a:defRPr sz="4032" spc="322">
                <a:effectLst>
                  <a:outerShdw blurRad="21336" dist="21336" dir="5520000" rotWithShape="0">
                    <a:srgbClr val="FFFFFF">
                      <a:alpha val="72000"/>
                    </a:srgbClr>
                  </a:outerShdw>
                </a:effectLst>
              </a:defRPr>
            </a:pPr>
            <a:r>
              <a:t>what happens in our world these days?</a:t>
            </a:r>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2" name="Image" descr="Image"/>
          <p:cNvPicPr>
            <a:picLocks noGrp="1" noChangeAspect="1"/>
          </p:cNvPicPr>
          <p:nvPr>
            <p:ph type="pic" idx="13"/>
          </p:nvPr>
        </p:nvPicPr>
        <p:blipFill>
          <a:blip r:embed="rId2" cstate="email">
            <a:extLst>
              <a:ext uri="{28A0092B-C50C-407E-A947-70E740481C1C}">
                <a14:useLocalDpi xmlns:a14="http://schemas.microsoft.com/office/drawing/2010/main"/>
              </a:ext>
            </a:extLst>
          </a:blip>
          <a:srcRect/>
          <a:stretch>
            <a:fillRect/>
          </a:stretch>
        </p:blipFill>
        <p:spPr>
          <a:prstGeom prst="rect">
            <a:avLst/>
          </a:prstGeom>
        </p:spPr>
      </p:pic>
      <p:sp>
        <p:nvSpPr>
          <p:cNvPr id="183" name="industry 4.0?"/>
          <p:cNvSpPr txBox="1">
            <a:spLocks noGrp="1"/>
          </p:cNvSpPr>
          <p:nvPr>
            <p:ph type="title"/>
          </p:nvPr>
        </p:nvSpPr>
        <p:spPr>
          <a:prstGeom prst="rect">
            <a:avLst/>
          </a:prstGeom>
        </p:spPr>
        <p:txBody>
          <a:bodyPr>
            <a:normAutofit fontScale="90000"/>
          </a:bodyPr>
          <a:lstStyle>
            <a:lvl1pPr defTabSz="391414">
              <a:defRPr sz="11390"/>
            </a:lvl1pPr>
          </a:lstStyle>
          <a:p>
            <a:pPr>
              <a:defRPr>
                <a:effectLst/>
              </a:defRPr>
            </a:pPr>
            <a:r>
              <a:t>industry 4.0?</a:t>
            </a:r>
          </a:p>
        </p:txBody>
      </p:sp>
      <p:sp>
        <p:nvSpPr>
          <p:cNvPr id="184" name="Are you ready for the"/>
          <p:cNvSpPr txBox="1">
            <a:spLocks noGrp="1"/>
          </p:cNvSpPr>
          <p:nvPr>
            <p:ph type="body" sz="quarter" idx="1"/>
          </p:nvPr>
        </p:nvSpPr>
        <p:spPr>
          <a:prstGeom prst="rect">
            <a:avLst/>
          </a:prstGeom>
        </p:spPr>
        <p:txBody>
          <a:bodyPr/>
          <a:lstStyle>
            <a:lvl1pPr algn="ctr"/>
          </a:lstStyle>
          <a:p>
            <a:pPr>
              <a:defRPr>
                <a:effectLst/>
              </a:defRPr>
            </a:pPr>
            <a:r>
              <a:t>Are you ready for the </a:t>
            </a:r>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4th industrial revolution"/>
          <p:cNvSpPr txBox="1">
            <a:spLocks noGrp="1"/>
          </p:cNvSpPr>
          <p:nvPr>
            <p:ph type="title"/>
          </p:nvPr>
        </p:nvSpPr>
        <p:spPr>
          <a:xfrm>
            <a:off x="838200" y="822325"/>
            <a:ext cx="10515600" cy="1325563"/>
          </a:xfrm>
          <a:prstGeom prst="rect">
            <a:avLst/>
          </a:prstGeom>
        </p:spPr>
        <p:txBody>
          <a:bodyPr>
            <a:normAutofit fontScale="90000"/>
          </a:bodyPr>
          <a:lstStyle>
            <a:lvl1pPr defTabSz="362204">
              <a:defRPr sz="10540"/>
            </a:lvl1pPr>
          </a:lstStyle>
          <a:p>
            <a:pPr>
              <a:defRPr>
                <a:effectLst/>
              </a:defRPr>
            </a:pPr>
            <a:r>
              <a:rPr dirty="0"/>
              <a:t>4th industrial revolution</a:t>
            </a:r>
          </a:p>
        </p:txBody>
      </p:sp>
      <p:pic>
        <p:nvPicPr>
          <p:cNvPr id="187" name="Image" descr="Image"/>
          <p:cNvPicPr>
            <a:picLocks noChangeAspect="1"/>
          </p:cNvPicPr>
          <p:nvPr/>
        </p:nvPicPr>
        <p:blipFill>
          <a:blip r:embed="rId2"/>
          <a:stretch>
            <a:fillRect/>
          </a:stretch>
        </p:blipFill>
        <p:spPr>
          <a:xfrm>
            <a:off x="1697374" y="2882039"/>
            <a:ext cx="8547870" cy="3424970"/>
          </a:xfrm>
          <a:prstGeom prst="rect">
            <a:avLst/>
          </a:prstGeom>
          <a:ln w="12700">
            <a:miter lim="400000"/>
          </a:ln>
        </p:spPr>
      </p:pic>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 name="working across generations"/>
          <p:cNvSpPr txBox="1">
            <a:spLocks noGrp="1"/>
          </p:cNvSpPr>
          <p:nvPr>
            <p:ph type="title"/>
          </p:nvPr>
        </p:nvSpPr>
        <p:spPr>
          <a:xfrm>
            <a:off x="1809750" y="191643"/>
            <a:ext cx="8572500" cy="508993"/>
          </a:xfrm>
          <a:prstGeom prst="rect">
            <a:avLst/>
          </a:prstGeom>
        </p:spPr>
        <p:txBody>
          <a:bodyPr>
            <a:normAutofit fontScale="90000"/>
          </a:bodyPr>
          <a:lstStyle>
            <a:lvl1pPr defTabSz="467359">
              <a:spcBef>
                <a:spcPts val="2200"/>
              </a:spcBef>
              <a:defRPr sz="4800"/>
            </a:lvl1pPr>
          </a:lstStyle>
          <a:p>
            <a:pPr>
              <a:defRPr>
                <a:effectLst/>
              </a:defRPr>
            </a:pPr>
            <a:r>
              <a:t>working across generations</a:t>
            </a:r>
          </a:p>
        </p:txBody>
      </p:sp>
      <p:grpSp>
        <p:nvGrpSpPr>
          <p:cNvPr id="192" name="Image"/>
          <p:cNvGrpSpPr/>
          <p:nvPr/>
        </p:nvGrpSpPr>
        <p:grpSpPr>
          <a:xfrm>
            <a:off x="1742909" y="967703"/>
            <a:ext cx="8706183" cy="3763710"/>
            <a:chOff x="0" y="0"/>
            <a:chExt cx="12382126" cy="5352831"/>
          </a:xfrm>
        </p:grpSpPr>
        <p:pic>
          <p:nvPicPr>
            <p:cNvPr id="191" name="Image" descr="Image"/>
            <p:cNvPicPr>
              <a:picLocks noChangeAspect="1"/>
            </p:cNvPicPr>
            <p:nvPr/>
          </p:nvPicPr>
          <p:blipFill>
            <a:blip r:embed="rId2"/>
            <a:stretch>
              <a:fillRect/>
            </a:stretch>
          </p:blipFill>
          <p:spPr>
            <a:xfrm>
              <a:off x="139700" y="165100"/>
              <a:ext cx="12102727" cy="5022632"/>
            </a:xfrm>
            <a:prstGeom prst="rect">
              <a:avLst/>
            </a:prstGeom>
            <a:ln>
              <a:noFill/>
            </a:ln>
            <a:effectLst/>
          </p:spPr>
        </p:pic>
        <p:pic>
          <p:nvPicPr>
            <p:cNvPr id="190" name="Image" descr="Image"/>
            <p:cNvPicPr>
              <a:picLocks/>
            </p:cNvPicPr>
            <p:nvPr/>
          </p:nvPicPr>
          <p:blipFill>
            <a:blip r:embed="rId3"/>
            <a:stretch>
              <a:fillRect/>
            </a:stretch>
          </p:blipFill>
          <p:spPr>
            <a:xfrm>
              <a:off x="0" y="0"/>
              <a:ext cx="12382127" cy="5352832"/>
            </a:xfrm>
            <a:prstGeom prst="rect">
              <a:avLst/>
            </a:prstGeom>
            <a:effectLst/>
          </p:spPr>
        </p:pic>
      </p:grpSp>
      <p:sp>
        <p:nvSpPr>
          <p:cNvPr id="193" name="Text"/>
          <p:cNvSpPr txBox="1"/>
          <p:nvPr/>
        </p:nvSpPr>
        <p:spPr>
          <a:xfrm>
            <a:off x="5888295" y="3284763"/>
            <a:ext cx="72200" cy="288477"/>
          </a:xfrm>
          <a:prstGeom prst="rect">
            <a:avLst/>
          </a:prstGeom>
          <a:ln w="12700">
            <a:miter lim="400000"/>
          </a:ln>
        </p:spPr>
        <p:txBody>
          <a:bodyPr wrap="none" lIns="35719" tIns="35719" rIns="35719" bIns="35719" anchor="ctr">
            <a:spAutoFit/>
          </a:bodyPr>
          <a:lstStyle/>
          <a:p>
            <a:pPr>
              <a:spcBef>
                <a:spcPts val="1687"/>
              </a:spcBef>
              <a:defRPr sz="2000" i="0">
                <a:solidFill>
                  <a:srgbClr val="838787"/>
                </a:solidFill>
                <a:effectLst/>
              </a:defRPr>
            </a:pPr>
            <a:endParaRPr sz="1406"/>
          </a:p>
        </p:txBody>
      </p:sp>
      <p:sp>
        <p:nvSpPr>
          <p:cNvPr id="194" name="WHAT GENERATION ARE YOU?"/>
          <p:cNvSpPr txBox="1"/>
          <p:nvPr/>
        </p:nvSpPr>
        <p:spPr>
          <a:xfrm>
            <a:off x="3420555" y="4988123"/>
            <a:ext cx="5397311" cy="48333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lgn="l">
              <a:spcBef>
                <a:spcPts val="2400"/>
              </a:spcBef>
              <a:defRPr sz="3800" b="1" i="0">
                <a:solidFill>
                  <a:srgbClr val="838787"/>
                </a:solidFill>
                <a:latin typeface="Tahoma"/>
                <a:ea typeface="Tahoma"/>
                <a:cs typeface="Tahoma"/>
                <a:sym typeface="Tahoma"/>
              </a:defRPr>
            </a:lvl1pPr>
          </a:lstStyle>
          <a:p>
            <a:pPr>
              <a:defRPr>
                <a:effectLst/>
              </a:defRPr>
            </a:pPr>
            <a:r>
              <a:rPr sz="2672"/>
              <a:t>WHAT GENERATION ARE YOU?</a:t>
            </a:r>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 name="the rise of religious radicalism"/>
          <p:cNvSpPr txBox="1">
            <a:spLocks noGrp="1"/>
          </p:cNvSpPr>
          <p:nvPr>
            <p:ph type="title"/>
          </p:nvPr>
        </p:nvSpPr>
        <p:spPr>
          <a:prstGeom prst="rect">
            <a:avLst/>
          </a:prstGeom>
        </p:spPr>
        <p:txBody>
          <a:bodyPr>
            <a:normAutofit fontScale="90000"/>
          </a:bodyPr>
          <a:lstStyle/>
          <a:p>
            <a:r>
              <a:t>the rise of religious radicalism</a:t>
            </a:r>
          </a:p>
        </p:txBody>
      </p:sp>
      <p:pic>
        <p:nvPicPr>
          <p:cNvPr id="197" name="Image" descr="Image"/>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287936" y="591537"/>
            <a:ext cx="7616127" cy="4284072"/>
          </a:xfrm>
          <a:prstGeom prst="rect">
            <a:avLst/>
          </a:prstGeom>
          <a:ln w="12700">
            <a:miter lim="400000"/>
          </a:ln>
        </p:spPr>
      </p:pic>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 name="the rise of religious radicalism"/>
          <p:cNvSpPr txBox="1">
            <a:spLocks noGrp="1"/>
          </p:cNvSpPr>
          <p:nvPr>
            <p:ph type="title"/>
          </p:nvPr>
        </p:nvSpPr>
        <p:spPr>
          <a:prstGeom prst="rect">
            <a:avLst/>
          </a:prstGeom>
        </p:spPr>
        <p:txBody>
          <a:bodyPr>
            <a:normAutofit fontScale="90000"/>
          </a:bodyPr>
          <a:lstStyle/>
          <a:p>
            <a:r>
              <a:rPr dirty="0"/>
              <a:t>the </a:t>
            </a:r>
            <a:r>
              <a:rPr lang="en-US" dirty="0"/>
              <a:t>PANDEMY</a:t>
            </a:r>
            <a:endParaRPr dirty="0"/>
          </a:p>
        </p:txBody>
      </p:sp>
      <p:pic>
        <p:nvPicPr>
          <p:cNvPr id="2" name="Picture 1">
            <a:extLst>
              <a:ext uri="{FF2B5EF4-FFF2-40B4-BE49-F238E27FC236}">
                <a16:creationId xmlns:a16="http://schemas.microsoft.com/office/drawing/2014/main" id="{42813161-494A-164C-BB8E-F94D15A29DBC}"/>
              </a:ext>
            </a:extLst>
          </p:cNvPr>
          <p:cNvPicPr>
            <a:picLocks noChangeAspect="1"/>
          </p:cNvPicPr>
          <p:nvPr/>
        </p:nvPicPr>
        <p:blipFill>
          <a:blip r:embed="rId2"/>
          <a:stretch>
            <a:fillRect/>
          </a:stretch>
        </p:blipFill>
        <p:spPr>
          <a:xfrm>
            <a:off x="5749907" y="409104"/>
            <a:ext cx="4571458" cy="5490586"/>
          </a:xfrm>
          <a:prstGeom prst="rect">
            <a:avLst/>
          </a:prstGeom>
        </p:spPr>
      </p:pic>
    </p:spTree>
    <p:extLst>
      <p:ext uri="{BB962C8B-B14F-4D97-AF65-F5344CB8AC3E}">
        <p14:creationId xmlns:p14="http://schemas.microsoft.com/office/powerpoint/2010/main" val="2816117295"/>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4C9DA0B8-010B-6A47-B864-A473BDD1685F}"/>
              </a:ext>
            </a:extLst>
          </p:cNvPr>
          <p:cNvSpPr>
            <a:spLocks noGrp="1"/>
          </p:cNvSpPr>
          <p:nvPr>
            <p:ph type="body" sz="half" idx="2"/>
          </p:nvPr>
        </p:nvSpPr>
        <p:spPr>
          <a:xfrm>
            <a:off x="2236098" y="6368691"/>
            <a:ext cx="7526337" cy="493712"/>
          </a:xfrm>
        </p:spPr>
        <p:txBody>
          <a:bodyPr>
            <a:normAutofit/>
          </a:bodyPr>
          <a:lstStyle/>
          <a:p>
            <a:r>
              <a:rPr lang="en-ID" dirty="0"/>
              <a:t>Health workers at Madrid's La Paz Hospital hold a minute of silence to remember Joaquin Diaz, the hospital's chief of surgery who died because of the </a:t>
            </a:r>
            <a:r>
              <a:rPr lang="en-ID" dirty="0" err="1"/>
              <a:t>coronavirus.Manu</a:t>
            </a:r>
            <a:r>
              <a:rPr lang="en-ID" dirty="0"/>
              <a:t> Fernandez/AP</a:t>
            </a:r>
          </a:p>
          <a:p>
            <a:endParaRPr lang="en-US" dirty="0"/>
          </a:p>
        </p:txBody>
      </p:sp>
      <p:pic>
        <p:nvPicPr>
          <p:cNvPr id="2" name="Picture 1">
            <a:extLst>
              <a:ext uri="{FF2B5EF4-FFF2-40B4-BE49-F238E27FC236}">
                <a16:creationId xmlns:a16="http://schemas.microsoft.com/office/drawing/2014/main" id="{561668F6-005D-B245-91AD-6623605874EC}"/>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524000" y="1"/>
            <a:ext cx="9144000" cy="6097905"/>
          </a:xfrm>
          <a:prstGeom prst="rect">
            <a:avLst/>
          </a:prstGeom>
        </p:spPr>
      </p:pic>
    </p:spTree>
    <p:extLst>
      <p:ext uri="{BB962C8B-B14F-4D97-AF65-F5344CB8AC3E}">
        <p14:creationId xmlns:p14="http://schemas.microsoft.com/office/powerpoint/2010/main" val="30224653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3E831D-3643-5948-9B98-C2D5D49D1408}"/>
              </a:ext>
            </a:extLst>
          </p:cNvPr>
          <p:cNvSpPr>
            <a:spLocks noGrp="1"/>
          </p:cNvSpPr>
          <p:nvPr>
            <p:ph type="title"/>
          </p:nvPr>
        </p:nvSpPr>
        <p:spPr>
          <a:xfrm>
            <a:off x="2158008" y="628186"/>
            <a:ext cx="7875984" cy="1205508"/>
          </a:xfrm>
        </p:spPr>
        <p:txBody>
          <a:bodyPr/>
          <a:lstStyle/>
          <a:p>
            <a:r>
              <a:rPr lang="en-US" dirty="0"/>
              <a:t>Learning Objectives:</a:t>
            </a:r>
          </a:p>
        </p:txBody>
      </p:sp>
      <p:sp>
        <p:nvSpPr>
          <p:cNvPr id="3" name="Text Placeholder 2">
            <a:extLst>
              <a:ext uri="{FF2B5EF4-FFF2-40B4-BE49-F238E27FC236}">
                <a16:creationId xmlns:a16="http://schemas.microsoft.com/office/drawing/2014/main" id="{46A31FF2-2CBA-7D4A-8DBC-5B41F60105A6}"/>
              </a:ext>
            </a:extLst>
          </p:cNvPr>
          <p:cNvSpPr>
            <a:spLocks noGrp="1"/>
          </p:cNvSpPr>
          <p:nvPr>
            <p:ph type="body" idx="1"/>
          </p:nvPr>
        </p:nvSpPr>
        <p:spPr/>
        <p:txBody>
          <a:bodyPr>
            <a:normAutofit/>
          </a:bodyPr>
          <a:lstStyle/>
          <a:p>
            <a:pPr marL="228600" algn="just"/>
            <a:r>
              <a:rPr lang="en-US" sz="1800" kern="100" dirty="0">
                <a:effectLst/>
                <a:latin typeface="Calibri" panose="020F0502020204030204" pitchFamily="34" charset="0"/>
                <a:ea typeface="Trebuchet MS" panose="020B0603020202020204" pitchFamily="34" charset="0"/>
                <a:cs typeface="Tahoma" panose="020B0604030504040204" pitchFamily="34" charset="0"/>
              </a:rPr>
              <a:t>Upon successful completion of this course, students are expected to be able to:</a:t>
            </a:r>
            <a:endParaRPr lang="en-SG" sz="1800" kern="100" dirty="0">
              <a:effectLst/>
              <a:latin typeface="Verdana" panose="020B0604030504040204" pitchFamily="34" charset="0"/>
              <a:ea typeface="Trebuchet MS" panose="020B0603020202020204" pitchFamily="34" charset="0"/>
              <a:cs typeface="Times New Roman" panose="02020603050405020304" pitchFamily="18" charset="0"/>
            </a:endParaRPr>
          </a:p>
          <a:p>
            <a:pPr marL="342900" lvl="0" indent="-342900" algn="just">
              <a:buFont typeface="+mj-lt"/>
              <a:buAutoNum type="arabicPeriod"/>
            </a:pPr>
            <a:r>
              <a:rPr lang="en-US" sz="1800" kern="100" dirty="0">
                <a:effectLst/>
                <a:latin typeface="Calibri" panose="020F0502020204030204" pitchFamily="34" charset="0"/>
                <a:ea typeface="Trebuchet MS" panose="020B0603020202020204" pitchFamily="34" charset="0"/>
                <a:cs typeface="Tahoma" panose="020B0604030504040204" pitchFamily="34" charset="0"/>
              </a:rPr>
              <a:t>Explain the nature of religions and the God in general</a:t>
            </a:r>
            <a:endParaRPr lang="en-SG" sz="1800" kern="100" dirty="0">
              <a:effectLst/>
              <a:latin typeface="Verdana" panose="020B0604030504040204" pitchFamily="34" charset="0"/>
              <a:ea typeface="Trebuchet MS" panose="020B0603020202020204" pitchFamily="34" charset="0"/>
              <a:cs typeface="Times New Roman" panose="02020603050405020304" pitchFamily="18" charset="0"/>
            </a:endParaRPr>
          </a:p>
          <a:p>
            <a:pPr marL="342900" lvl="0" indent="-342900" algn="just">
              <a:buFont typeface="+mj-lt"/>
              <a:buAutoNum type="arabicPeriod"/>
            </a:pPr>
            <a:r>
              <a:rPr lang="en-US" sz="1800" kern="100" dirty="0">
                <a:effectLst/>
                <a:latin typeface="Calibri" panose="020F0502020204030204" pitchFamily="34" charset="0"/>
                <a:ea typeface="Trebuchet MS" panose="020B0603020202020204" pitchFamily="34" charset="0"/>
                <a:cs typeface="Tahoma" panose="020B0604030504040204" pitchFamily="34" charset="0"/>
              </a:rPr>
              <a:t>Interpret the religious formalism, contemporary issues, science, and digital era</a:t>
            </a:r>
            <a:endParaRPr lang="en-SG" sz="1800" kern="100" dirty="0">
              <a:effectLst/>
              <a:latin typeface="Verdana" panose="020B0604030504040204" pitchFamily="34" charset="0"/>
              <a:ea typeface="Trebuchet MS" panose="020B0603020202020204" pitchFamily="34" charset="0"/>
              <a:cs typeface="Times New Roman" panose="02020603050405020304" pitchFamily="18" charset="0"/>
            </a:endParaRPr>
          </a:p>
          <a:p>
            <a:pPr marL="342900" lvl="0" indent="-342900" algn="just">
              <a:buFont typeface="+mj-lt"/>
              <a:buAutoNum type="arabicPeriod"/>
            </a:pPr>
            <a:r>
              <a:rPr lang="en-US" sz="1800" kern="100" dirty="0">
                <a:effectLst/>
                <a:latin typeface="Calibri" panose="020F0502020204030204" pitchFamily="34" charset="0"/>
                <a:ea typeface="Trebuchet MS" panose="020B0603020202020204" pitchFamily="34" charset="0"/>
                <a:cs typeface="Tahoma" panose="020B0604030504040204" pitchFamily="34" charset="0"/>
              </a:rPr>
              <a:t>Explain the ethical review based on conscience</a:t>
            </a:r>
            <a:endParaRPr lang="en-SG" sz="1800" kern="100" dirty="0">
              <a:effectLst/>
              <a:latin typeface="Verdana" panose="020B0604030504040204" pitchFamily="34" charset="0"/>
              <a:ea typeface="Trebuchet MS" panose="020B0603020202020204" pitchFamily="34" charset="0"/>
              <a:cs typeface="Times New Roman" panose="02020603050405020304" pitchFamily="18" charset="0"/>
            </a:endParaRPr>
          </a:p>
          <a:p>
            <a:pPr marL="342900" lvl="0" indent="-342900" algn="just">
              <a:buFont typeface="+mj-lt"/>
              <a:buAutoNum type="arabicPeriod"/>
            </a:pPr>
            <a:r>
              <a:rPr lang="en-US" sz="1800" kern="100" dirty="0">
                <a:effectLst/>
                <a:latin typeface="Calibri" panose="020F0502020204030204" pitchFamily="34" charset="0"/>
                <a:ea typeface="Trebuchet MS" panose="020B0603020202020204" pitchFamily="34" charset="0"/>
                <a:cs typeface="Tahoma" panose="020B0604030504040204" pitchFamily="34" charset="0"/>
              </a:rPr>
              <a:t>Apply the religious values in the context of human relation, environment, and work world.</a:t>
            </a:r>
            <a:endParaRPr lang="en-SG" sz="1800" kern="100" dirty="0">
              <a:effectLst/>
              <a:latin typeface="Verdana" panose="020B0604030504040204" pitchFamily="34" charset="0"/>
              <a:ea typeface="Trebuchet MS" panose="020B0603020202020204" pitchFamily="34" charset="0"/>
              <a:cs typeface="Times New Roman" panose="02020603050405020304" pitchFamily="18" charset="0"/>
            </a:endParaRPr>
          </a:p>
          <a:p>
            <a:pPr marL="0" indent="0">
              <a:buNone/>
            </a:pPr>
            <a:endParaRPr lang="en-US" dirty="0"/>
          </a:p>
        </p:txBody>
      </p:sp>
    </p:spTree>
    <p:extLst>
      <p:ext uri="{BB962C8B-B14F-4D97-AF65-F5344CB8AC3E}">
        <p14:creationId xmlns:p14="http://schemas.microsoft.com/office/powerpoint/2010/main" val="2204351908"/>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4C9DA0B8-010B-6A47-B864-A473BDD1685F}"/>
              </a:ext>
            </a:extLst>
          </p:cNvPr>
          <p:cNvSpPr>
            <a:spLocks noGrp="1"/>
          </p:cNvSpPr>
          <p:nvPr>
            <p:ph type="body" sz="half" idx="2"/>
          </p:nvPr>
        </p:nvSpPr>
        <p:spPr>
          <a:xfrm>
            <a:off x="2236098" y="5857669"/>
            <a:ext cx="7526337" cy="493712"/>
          </a:xfrm>
        </p:spPr>
        <p:txBody>
          <a:bodyPr>
            <a:normAutofit/>
          </a:bodyPr>
          <a:lstStyle/>
          <a:p>
            <a:r>
              <a:rPr lang="en-ID" dirty="0"/>
              <a:t>Mayor's office workers wear protective suits as they conduct a census in a Bogota, Colombia, </a:t>
            </a:r>
            <a:r>
              <a:rPr lang="en-ID" dirty="0" err="1"/>
              <a:t>neighborhood</a:t>
            </a:r>
            <a:r>
              <a:rPr lang="en-ID" dirty="0"/>
              <a:t> on April 19. They were trying to find out how many families needed to be provided with </a:t>
            </a:r>
            <a:r>
              <a:rPr lang="en-ID" dirty="0" err="1"/>
              <a:t>food.Diana</a:t>
            </a:r>
            <a:r>
              <a:rPr lang="en-ID" dirty="0"/>
              <a:t> Sanchez/FAP/Getty Images</a:t>
            </a:r>
          </a:p>
          <a:p>
            <a:endParaRPr lang="en-US" dirty="0"/>
          </a:p>
        </p:txBody>
      </p:sp>
      <p:pic>
        <p:nvPicPr>
          <p:cNvPr id="3" name="Picture 2">
            <a:extLst>
              <a:ext uri="{FF2B5EF4-FFF2-40B4-BE49-F238E27FC236}">
                <a16:creationId xmlns:a16="http://schemas.microsoft.com/office/drawing/2014/main" id="{9EEC8915-33DE-A84B-B93B-9E11D4547AD1}"/>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524000" y="0"/>
            <a:ext cx="9144000" cy="5143500"/>
          </a:xfrm>
          <a:prstGeom prst="rect">
            <a:avLst/>
          </a:prstGeom>
        </p:spPr>
      </p:pic>
    </p:spTree>
    <p:extLst>
      <p:ext uri="{BB962C8B-B14F-4D97-AF65-F5344CB8AC3E}">
        <p14:creationId xmlns:p14="http://schemas.microsoft.com/office/powerpoint/2010/main" val="26505488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4C9DA0B8-010B-6A47-B864-A473BDD1685F}"/>
              </a:ext>
            </a:extLst>
          </p:cNvPr>
          <p:cNvSpPr>
            <a:spLocks noGrp="1"/>
          </p:cNvSpPr>
          <p:nvPr>
            <p:ph type="body" sz="half" idx="2"/>
          </p:nvPr>
        </p:nvSpPr>
        <p:spPr>
          <a:xfrm>
            <a:off x="1656522" y="6356085"/>
            <a:ext cx="8786191" cy="493712"/>
          </a:xfrm>
        </p:spPr>
        <p:txBody>
          <a:bodyPr>
            <a:normAutofit fontScale="92500"/>
          </a:bodyPr>
          <a:lstStyle/>
          <a:p>
            <a:r>
              <a:rPr lang="en-ID" dirty="0"/>
              <a:t>Newly married Tyler and Caryn Suiters embrace following their marriage ceremony in Arlington, Virginia, on April 18. The Rev. Andrew Merrow and his wife, Cameron, were the only other attendees at the ceremony, which was held at St. Mary's Episcopal </a:t>
            </a:r>
            <a:r>
              <a:rPr lang="en-ID" dirty="0" err="1"/>
              <a:t>Church.Win</a:t>
            </a:r>
            <a:r>
              <a:rPr lang="en-ID" dirty="0"/>
              <a:t> McNamee/Getty Images</a:t>
            </a:r>
          </a:p>
          <a:p>
            <a:endParaRPr lang="en-US" dirty="0"/>
          </a:p>
        </p:txBody>
      </p:sp>
      <p:pic>
        <p:nvPicPr>
          <p:cNvPr id="3" name="Picture 2">
            <a:extLst>
              <a:ext uri="{FF2B5EF4-FFF2-40B4-BE49-F238E27FC236}">
                <a16:creationId xmlns:a16="http://schemas.microsoft.com/office/drawing/2014/main" id="{2333B98F-C04C-F949-9FD4-C199358A391E}"/>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524000" y="0"/>
            <a:ext cx="9144000" cy="6103620"/>
          </a:xfrm>
          <a:prstGeom prst="rect">
            <a:avLst/>
          </a:prstGeom>
        </p:spPr>
      </p:pic>
    </p:spTree>
    <p:extLst>
      <p:ext uri="{BB962C8B-B14F-4D97-AF65-F5344CB8AC3E}">
        <p14:creationId xmlns:p14="http://schemas.microsoft.com/office/powerpoint/2010/main" val="15769723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4C9DA0B8-010B-6A47-B864-A473BDD1685F}"/>
              </a:ext>
            </a:extLst>
          </p:cNvPr>
          <p:cNvSpPr>
            <a:spLocks noGrp="1"/>
          </p:cNvSpPr>
          <p:nvPr>
            <p:ph type="body" sz="half" idx="2"/>
          </p:nvPr>
        </p:nvSpPr>
        <p:spPr>
          <a:xfrm>
            <a:off x="1656522" y="6255234"/>
            <a:ext cx="8786191" cy="493712"/>
          </a:xfrm>
        </p:spPr>
        <p:txBody>
          <a:bodyPr>
            <a:normAutofit/>
          </a:bodyPr>
          <a:lstStyle/>
          <a:p>
            <a:r>
              <a:rPr lang="en-ID" dirty="0"/>
              <a:t>Cars sit at a newly opened drive-in cinema in Dortmund, Germany, on April 17. It's in front of a former blast </a:t>
            </a:r>
            <a:r>
              <a:rPr lang="en-ID" dirty="0" err="1"/>
              <a:t>furnace.Ina</a:t>
            </a:r>
            <a:r>
              <a:rPr lang="en-ID" dirty="0"/>
              <a:t> Fassbender/AFP/Getty Images</a:t>
            </a:r>
          </a:p>
          <a:p>
            <a:endParaRPr lang="en-US" dirty="0"/>
          </a:p>
        </p:txBody>
      </p:sp>
      <p:pic>
        <p:nvPicPr>
          <p:cNvPr id="2" name="Picture 1">
            <a:extLst>
              <a:ext uri="{FF2B5EF4-FFF2-40B4-BE49-F238E27FC236}">
                <a16:creationId xmlns:a16="http://schemas.microsoft.com/office/drawing/2014/main" id="{DA909784-B45E-C040-9B17-8431694809C1}"/>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524000" y="1"/>
            <a:ext cx="9144000" cy="5857875"/>
          </a:xfrm>
          <a:prstGeom prst="rect">
            <a:avLst/>
          </a:prstGeom>
        </p:spPr>
      </p:pic>
    </p:spTree>
    <p:extLst>
      <p:ext uri="{BB962C8B-B14F-4D97-AF65-F5344CB8AC3E}">
        <p14:creationId xmlns:p14="http://schemas.microsoft.com/office/powerpoint/2010/main" val="19867747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4C9DA0B8-010B-6A47-B864-A473BDD1685F}"/>
              </a:ext>
            </a:extLst>
          </p:cNvPr>
          <p:cNvSpPr>
            <a:spLocks noGrp="1"/>
          </p:cNvSpPr>
          <p:nvPr>
            <p:ph type="body" sz="half" idx="2"/>
          </p:nvPr>
        </p:nvSpPr>
        <p:spPr>
          <a:xfrm>
            <a:off x="1656522" y="6387548"/>
            <a:ext cx="8786191" cy="361398"/>
          </a:xfrm>
        </p:spPr>
        <p:txBody>
          <a:bodyPr>
            <a:normAutofit/>
          </a:bodyPr>
          <a:lstStyle/>
          <a:p>
            <a:r>
              <a:rPr lang="en-ID" dirty="0"/>
              <a:t>Funeral workers in Manaus, Brazil, prepare the grave of a woman who is suspected to have died from the </a:t>
            </a:r>
            <a:r>
              <a:rPr lang="en-ID" dirty="0" err="1"/>
              <a:t>coronavirus.Edmar</a:t>
            </a:r>
            <a:r>
              <a:rPr lang="en-ID" dirty="0"/>
              <a:t> Barros/AP</a:t>
            </a:r>
          </a:p>
        </p:txBody>
      </p:sp>
      <p:pic>
        <p:nvPicPr>
          <p:cNvPr id="3" name="Picture 2">
            <a:extLst>
              <a:ext uri="{FF2B5EF4-FFF2-40B4-BE49-F238E27FC236}">
                <a16:creationId xmlns:a16="http://schemas.microsoft.com/office/drawing/2014/main" id="{32047D16-2DCA-3440-8048-48BBCAFE3982}"/>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524000" y="-31266"/>
            <a:ext cx="9144000" cy="6286500"/>
          </a:xfrm>
          <a:prstGeom prst="rect">
            <a:avLst/>
          </a:prstGeom>
        </p:spPr>
      </p:pic>
    </p:spTree>
    <p:extLst>
      <p:ext uri="{BB962C8B-B14F-4D97-AF65-F5344CB8AC3E}">
        <p14:creationId xmlns:p14="http://schemas.microsoft.com/office/powerpoint/2010/main" val="37075495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4C9DA0B8-010B-6A47-B864-A473BDD1685F}"/>
              </a:ext>
            </a:extLst>
          </p:cNvPr>
          <p:cNvSpPr>
            <a:spLocks noGrp="1"/>
          </p:cNvSpPr>
          <p:nvPr>
            <p:ph type="body" sz="half" idx="2"/>
          </p:nvPr>
        </p:nvSpPr>
        <p:spPr>
          <a:xfrm>
            <a:off x="1656522" y="6387548"/>
            <a:ext cx="8786191" cy="361398"/>
          </a:xfrm>
        </p:spPr>
        <p:txBody>
          <a:bodyPr>
            <a:normAutofit fontScale="92500" lnSpcReduction="20000"/>
          </a:bodyPr>
          <a:lstStyle/>
          <a:p>
            <a:r>
              <a:rPr lang="en-ID" dirty="0"/>
              <a:t>A member of the Don Bosco Foundation delivers food from the </a:t>
            </a:r>
            <a:r>
              <a:rPr lang="en-ID" dirty="0" err="1"/>
              <a:t>Fraternitas</a:t>
            </a:r>
            <a:r>
              <a:rPr lang="en-ID" dirty="0"/>
              <a:t> Project, which serves vulnerable families in Seville, Spain, on Thursday, April 16.María José López/Europa Press via Getty Images</a:t>
            </a:r>
          </a:p>
        </p:txBody>
      </p:sp>
      <p:pic>
        <p:nvPicPr>
          <p:cNvPr id="4" name="Picture 3">
            <a:extLst>
              <a:ext uri="{FF2B5EF4-FFF2-40B4-BE49-F238E27FC236}">
                <a16:creationId xmlns:a16="http://schemas.microsoft.com/office/drawing/2014/main" id="{AE6BFE47-DC2E-B748-9D06-CECA3853FD0C}"/>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524000" y="1"/>
            <a:ext cx="9144000" cy="6075045"/>
          </a:xfrm>
          <a:prstGeom prst="rect">
            <a:avLst/>
          </a:prstGeom>
        </p:spPr>
      </p:pic>
    </p:spTree>
    <p:extLst>
      <p:ext uri="{BB962C8B-B14F-4D97-AF65-F5344CB8AC3E}">
        <p14:creationId xmlns:p14="http://schemas.microsoft.com/office/powerpoint/2010/main" val="35621676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4C9DA0B8-010B-6A47-B864-A473BDD1685F}"/>
              </a:ext>
            </a:extLst>
          </p:cNvPr>
          <p:cNvSpPr>
            <a:spLocks noGrp="1"/>
          </p:cNvSpPr>
          <p:nvPr>
            <p:ph type="body" sz="half" idx="2"/>
          </p:nvPr>
        </p:nvSpPr>
        <p:spPr>
          <a:xfrm>
            <a:off x="1656522" y="6387548"/>
            <a:ext cx="8786191" cy="361398"/>
          </a:xfrm>
        </p:spPr>
        <p:txBody>
          <a:bodyPr>
            <a:normAutofit fontScale="92500"/>
          </a:bodyPr>
          <a:lstStyle/>
          <a:p>
            <a:r>
              <a:rPr lang="en-ID" dirty="0"/>
              <a:t>Novice Buddhist monks wear face shields at the </a:t>
            </a:r>
            <a:r>
              <a:rPr lang="en-ID" dirty="0" err="1"/>
              <a:t>Molilokayaram</a:t>
            </a:r>
            <a:r>
              <a:rPr lang="en-ID" dirty="0"/>
              <a:t> Educational Institute in Bangkok, Thailand, on April 15.Gemunu </a:t>
            </a:r>
            <a:r>
              <a:rPr lang="en-ID" dirty="0" err="1"/>
              <a:t>Amarasinghe</a:t>
            </a:r>
            <a:r>
              <a:rPr lang="en-ID" dirty="0"/>
              <a:t>/AP</a:t>
            </a:r>
          </a:p>
          <a:p>
            <a:endParaRPr lang="en-ID" dirty="0"/>
          </a:p>
        </p:txBody>
      </p:sp>
      <p:pic>
        <p:nvPicPr>
          <p:cNvPr id="2" name="Picture 1">
            <a:extLst>
              <a:ext uri="{FF2B5EF4-FFF2-40B4-BE49-F238E27FC236}">
                <a16:creationId xmlns:a16="http://schemas.microsoft.com/office/drawing/2014/main" id="{947412B0-170E-EF49-998E-C652709CEF11}"/>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524000" y="1"/>
            <a:ext cx="9144000" cy="6075045"/>
          </a:xfrm>
          <a:prstGeom prst="rect">
            <a:avLst/>
          </a:prstGeom>
        </p:spPr>
      </p:pic>
    </p:spTree>
    <p:extLst>
      <p:ext uri="{BB962C8B-B14F-4D97-AF65-F5344CB8AC3E}">
        <p14:creationId xmlns:p14="http://schemas.microsoft.com/office/powerpoint/2010/main" val="37417284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4C9DA0B8-010B-6A47-B864-A473BDD1685F}"/>
              </a:ext>
            </a:extLst>
          </p:cNvPr>
          <p:cNvSpPr>
            <a:spLocks noGrp="1"/>
          </p:cNvSpPr>
          <p:nvPr>
            <p:ph type="body" sz="half" idx="2"/>
          </p:nvPr>
        </p:nvSpPr>
        <p:spPr>
          <a:xfrm>
            <a:off x="1656522" y="6387548"/>
            <a:ext cx="8786191" cy="361398"/>
          </a:xfrm>
        </p:spPr>
        <p:txBody>
          <a:bodyPr>
            <a:normAutofit fontScale="92500"/>
          </a:bodyPr>
          <a:lstStyle/>
          <a:p>
            <a:r>
              <a:rPr lang="en-ID" dirty="0"/>
              <a:t>Health workers in Barcelona, Spain, acknowledge people who were showing their support from their balconies and </a:t>
            </a:r>
            <a:r>
              <a:rPr lang="en-ID" dirty="0" err="1"/>
              <a:t>windows.Nacho</a:t>
            </a:r>
            <a:r>
              <a:rPr lang="en-ID" dirty="0"/>
              <a:t> </a:t>
            </a:r>
            <a:r>
              <a:rPr lang="en-ID" dirty="0" err="1"/>
              <a:t>Doce</a:t>
            </a:r>
            <a:r>
              <a:rPr lang="en-ID" dirty="0"/>
              <a:t>/Reuters</a:t>
            </a:r>
          </a:p>
        </p:txBody>
      </p:sp>
      <p:pic>
        <p:nvPicPr>
          <p:cNvPr id="3" name="Picture 2">
            <a:extLst>
              <a:ext uri="{FF2B5EF4-FFF2-40B4-BE49-F238E27FC236}">
                <a16:creationId xmlns:a16="http://schemas.microsoft.com/office/drawing/2014/main" id="{AB9F7A97-1E50-3F49-A217-CC9E65A6A1A8}"/>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524000" y="1"/>
            <a:ext cx="9144000" cy="6097905"/>
          </a:xfrm>
          <a:prstGeom prst="rect">
            <a:avLst/>
          </a:prstGeom>
        </p:spPr>
      </p:pic>
    </p:spTree>
    <p:extLst>
      <p:ext uri="{BB962C8B-B14F-4D97-AF65-F5344CB8AC3E}">
        <p14:creationId xmlns:p14="http://schemas.microsoft.com/office/powerpoint/2010/main" val="14999850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4C9DA0B8-010B-6A47-B864-A473BDD1685F}"/>
              </a:ext>
            </a:extLst>
          </p:cNvPr>
          <p:cNvSpPr>
            <a:spLocks noGrp="1"/>
          </p:cNvSpPr>
          <p:nvPr>
            <p:ph type="body" sz="half" idx="2"/>
          </p:nvPr>
        </p:nvSpPr>
        <p:spPr>
          <a:xfrm>
            <a:off x="1656522" y="6387548"/>
            <a:ext cx="8786191" cy="361398"/>
          </a:xfrm>
        </p:spPr>
        <p:txBody>
          <a:bodyPr>
            <a:normAutofit fontScale="92500" lnSpcReduction="20000"/>
          </a:bodyPr>
          <a:lstStyle/>
          <a:p>
            <a:r>
              <a:rPr lang="en-ID" dirty="0"/>
              <a:t>A police officer requests that people return to their homes during a gathering that marked the </a:t>
            </a:r>
            <a:r>
              <a:rPr lang="en-ID" dirty="0" err="1"/>
              <a:t>Bisket</a:t>
            </a:r>
            <a:r>
              <a:rPr lang="en-ID" dirty="0"/>
              <a:t> </a:t>
            </a:r>
            <a:r>
              <a:rPr lang="en-ID" dirty="0" err="1"/>
              <a:t>Jatra</a:t>
            </a:r>
            <a:r>
              <a:rPr lang="en-ID" dirty="0"/>
              <a:t> festival in Bhaktapur, </a:t>
            </a:r>
            <a:r>
              <a:rPr lang="en-ID" dirty="0" err="1"/>
              <a:t>Nepal.Niranjan</a:t>
            </a:r>
            <a:r>
              <a:rPr lang="en-ID" dirty="0"/>
              <a:t> Shrestha/AP</a:t>
            </a:r>
          </a:p>
        </p:txBody>
      </p:sp>
      <p:pic>
        <p:nvPicPr>
          <p:cNvPr id="2" name="Picture 1">
            <a:extLst>
              <a:ext uri="{FF2B5EF4-FFF2-40B4-BE49-F238E27FC236}">
                <a16:creationId xmlns:a16="http://schemas.microsoft.com/office/drawing/2014/main" id="{C0BD26DD-3144-6746-A044-9A75B181739A}"/>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524000" y="1"/>
            <a:ext cx="9144000" cy="6097905"/>
          </a:xfrm>
          <a:prstGeom prst="rect">
            <a:avLst/>
          </a:prstGeom>
        </p:spPr>
      </p:pic>
    </p:spTree>
    <p:extLst>
      <p:ext uri="{BB962C8B-B14F-4D97-AF65-F5344CB8AC3E}">
        <p14:creationId xmlns:p14="http://schemas.microsoft.com/office/powerpoint/2010/main" val="27939050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4C9DA0B8-010B-6A47-B864-A473BDD1685F}"/>
              </a:ext>
            </a:extLst>
          </p:cNvPr>
          <p:cNvSpPr>
            <a:spLocks noGrp="1"/>
          </p:cNvSpPr>
          <p:nvPr>
            <p:ph type="body" sz="half" idx="2"/>
          </p:nvPr>
        </p:nvSpPr>
        <p:spPr>
          <a:xfrm>
            <a:off x="1656522" y="6387548"/>
            <a:ext cx="8786191" cy="361398"/>
          </a:xfrm>
        </p:spPr>
        <p:txBody>
          <a:bodyPr>
            <a:normAutofit fontScale="92500"/>
          </a:bodyPr>
          <a:lstStyle/>
          <a:p>
            <a:r>
              <a:rPr lang="en-ID" dirty="0"/>
              <a:t>People in Jerusalem attend the funeral of Eliyahu </a:t>
            </a:r>
            <a:r>
              <a:rPr lang="en-ID" dirty="0" err="1"/>
              <a:t>Bakshi</a:t>
            </a:r>
            <a:r>
              <a:rPr lang="en-ID" dirty="0"/>
              <a:t>-Doron, Israel's former chief rabbi who died from coronavirus </a:t>
            </a:r>
            <a:r>
              <a:rPr lang="en-ID" dirty="0" err="1"/>
              <a:t>complications.Oded</a:t>
            </a:r>
            <a:r>
              <a:rPr lang="en-ID" dirty="0"/>
              <a:t> </a:t>
            </a:r>
            <a:r>
              <a:rPr lang="en-ID" dirty="0" err="1"/>
              <a:t>Balilty</a:t>
            </a:r>
            <a:r>
              <a:rPr lang="en-ID" dirty="0"/>
              <a:t>/AP</a:t>
            </a:r>
          </a:p>
        </p:txBody>
      </p:sp>
      <p:pic>
        <p:nvPicPr>
          <p:cNvPr id="3" name="Picture 2">
            <a:extLst>
              <a:ext uri="{FF2B5EF4-FFF2-40B4-BE49-F238E27FC236}">
                <a16:creationId xmlns:a16="http://schemas.microsoft.com/office/drawing/2014/main" id="{28D3B998-3591-2348-8F83-D410ED5088DD}"/>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524000" y="-4262"/>
            <a:ext cx="9144000" cy="6097905"/>
          </a:xfrm>
          <a:prstGeom prst="rect">
            <a:avLst/>
          </a:prstGeom>
        </p:spPr>
      </p:pic>
    </p:spTree>
    <p:extLst>
      <p:ext uri="{BB962C8B-B14F-4D97-AF65-F5344CB8AC3E}">
        <p14:creationId xmlns:p14="http://schemas.microsoft.com/office/powerpoint/2010/main" val="59358785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4C9DA0B8-010B-6A47-B864-A473BDD1685F}"/>
              </a:ext>
            </a:extLst>
          </p:cNvPr>
          <p:cNvSpPr>
            <a:spLocks noGrp="1"/>
          </p:cNvSpPr>
          <p:nvPr>
            <p:ph type="body" sz="half" idx="2"/>
          </p:nvPr>
        </p:nvSpPr>
        <p:spPr>
          <a:xfrm>
            <a:off x="1656522" y="6387548"/>
            <a:ext cx="8786191" cy="361398"/>
          </a:xfrm>
        </p:spPr>
        <p:txBody>
          <a:bodyPr>
            <a:normAutofit/>
          </a:bodyPr>
          <a:lstStyle/>
          <a:p>
            <a:r>
              <a:rPr lang="en-ID" dirty="0"/>
              <a:t>In Rio de Janeiro, the Christ the Redeemer statue was illuminated to make Christ look like a doctor on April 12.Buda Mendes/Getty Images</a:t>
            </a:r>
          </a:p>
        </p:txBody>
      </p:sp>
      <p:pic>
        <p:nvPicPr>
          <p:cNvPr id="2" name="Picture 1">
            <a:extLst>
              <a:ext uri="{FF2B5EF4-FFF2-40B4-BE49-F238E27FC236}">
                <a16:creationId xmlns:a16="http://schemas.microsoft.com/office/drawing/2014/main" id="{32E36C5E-F3C9-344C-B899-6ED62F4D5350}"/>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524000" y="569884"/>
            <a:ext cx="9144000" cy="5320665"/>
          </a:xfrm>
          <a:prstGeom prst="rect">
            <a:avLst/>
          </a:prstGeom>
        </p:spPr>
      </p:pic>
    </p:spTree>
    <p:extLst>
      <p:ext uri="{BB962C8B-B14F-4D97-AF65-F5344CB8AC3E}">
        <p14:creationId xmlns:p14="http://schemas.microsoft.com/office/powerpoint/2010/main" val="10875639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AFE595-496F-3D49-964F-A9F040A10F3A}"/>
              </a:ext>
            </a:extLst>
          </p:cNvPr>
          <p:cNvSpPr>
            <a:spLocks noGrp="1"/>
          </p:cNvSpPr>
          <p:nvPr>
            <p:ph type="title"/>
          </p:nvPr>
        </p:nvSpPr>
        <p:spPr/>
        <p:txBody>
          <a:bodyPr/>
          <a:lstStyle/>
          <a:p>
            <a:r>
              <a:rPr lang="en-US" dirty="0"/>
              <a:t>Multi channel learning</a:t>
            </a:r>
          </a:p>
        </p:txBody>
      </p:sp>
      <p:sp>
        <p:nvSpPr>
          <p:cNvPr id="3" name="Text Placeholder 2">
            <a:extLst>
              <a:ext uri="{FF2B5EF4-FFF2-40B4-BE49-F238E27FC236}">
                <a16:creationId xmlns:a16="http://schemas.microsoft.com/office/drawing/2014/main" id="{517EE43B-B74B-A041-96C8-F186FD0015EA}"/>
              </a:ext>
            </a:extLst>
          </p:cNvPr>
          <p:cNvSpPr>
            <a:spLocks noGrp="1"/>
          </p:cNvSpPr>
          <p:nvPr>
            <p:ph type="body" idx="1"/>
          </p:nvPr>
        </p:nvSpPr>
        <p:spPr/>
        <p:txBody>
          <a:bodyPr/>
          <a:lstStyle/>
          <a:p>
            <a:r>
              <a:rPr lang="en-US" dirty="0"/>
              <a:t>VBL (Video Based Learning) </a:t>
            </a:r>
            <a:r>
              <a:rPr lang="en-US" dirty="0">
                <a:sym typeface="Wingdings" pitchFamily="2" charset="2"/>
              </a:rPr>
              <a:t> </a:t>
            </a:r>
            <a:r>
              <a:rPr lang="en-US" dirty="0" err="1"/>
              <a:t>Binusmaya</a:t>
            </a:r>
            <a:r>
              <a:rPr lang="en-US" dirty="0"/>
              <a:t> Forum (Week 3, 6, 9) </a:t>
            </a:r>
            <a:r>
              <a:rPr lang="en-US" dirty="0">
                <a:sym typeface="Wingdings" pitchFamily="2" charset="2"/>
              </a:rPr>
              <a:t> reply and assignments submission  recorded as attendance</a:t>
            </a:r>
          </a:p>
          <a:p>
            <a:endParaRPr lang="en-US" dirty="0">
              <a:sym typeface="Wingdings" pitchFamily="2" charset="2"/>
            </a:endParaRPr>
          </a:p>
          <a:p>
            <a:endParaRPr lang="en-US" dirty="0"/>
          </a:p>
          <a:p>
            <a:endParaRPr lang="en-US" dirty="0"/>
          </a:p>
        </p:txBody>
      </p:sp>
    </p:spTree>
    <p:extLst>
      <p:ext uri="{BB962C8B-B14F-4D97-AF65-F5344CB8AC3E}">
        <p14:creationId xmlns:p14="http://schemas.microsoft.com/office/powerpoint/2010/main" val="274366392"/>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4C9DA0B8-010B-6A47-B864-A473BDD1685F}"/>
              </a:ext>
            </a:extLst>
          </p:cNvPr>
          <p:cNvSpPr>
            <a:spLocks noGrp="1"/>
          </p:cNvSpPr>
          <p:nvPr>
            <p:ph type="body" sz="half" idx="2"/>
          </p:nvPr>
        </p:nvSpPr>
        <p:spPr>
          <a:xfrm>
            <a:off x="1656522" y="6097906"/>
            <a:ext cx="8786191" cy="651041"/>
          </a:xfrm>
        </p:spPr>
        <p:txBody>
          <a:bodyPr>
            <a:normAutofit/>
          </a:bodyPr>
          <a:lstStyle/>
          <a:p>
            <a:r>
              <a:rPr lang="en-ID" dirty="0"/>
              <a:t>Priest-in-charge Angie Smith uses her phone to broadcast an Easter service from a churchyard in Hartley Wintney, England, on April 12.Adrian Dennis/AFP/Getty Images</a:t>
            </a:r>
          </a:p>
        </p:txBody>
      </p:sp>
      <p:pic>
        <p:nvPicPr>
          <p:cNvPr id="3" name="Picture 2">
            <a:extLst>
              <a:ext uri="{FF2B5EF4-FFF2-40B4-BE49-F238E27FC236}">
                <a16:creationId xmlns:a16="http://schemas.microsoft.com/office/drawing/2014/main" id="{FCB23014-8760-184D-A3FF-8F3D7E7B7F16}"/>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524000" y="1"/>
            <a:ext cx="9144000" cy="6097905"/>
          </a:xfrm>
          <a:prstGeom prst="rect">
            <a:avLst/>
          </a:prstGeom>
        </p:spPr>
      </p:pic>
    </p:spTree>
    <p:extLst>
      <p:ext uri="{BB962C8B-B14F-4D97-AF65-F5344CB8AC3E}">
        <p14:creationId xmlns:p14="http://schemas.microsoft.com/office/powerpoint/2010/main" val="39565991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4C9DA0B8-010B-6A47-B864-A473BDD1685F}"/>
              </a:ext>
            </a:extLst>
          </p:cNvPr>
          <p:cNvSpPr>
            <a:spLocks noGrp="1"/>
          </p:cNvSpPr>
          <p:nvPr>
            <p:ph type="body" sz="half" idx="2"/>
          </p:nvPr>
        </p:nvSpPr>
        <p:spPr>
          <a:xfrm>
            <a:off x="1656522" y="5950226"/>
            <a:ext cx="8786191" cy="798720"/>
          </a:xfrm>
        </p:spPr>
        <p:txBody>
          <a:bodyPr>
            <a:normAutofit/>
          </a:bodyPr>
          <a:lstStyle/>
          <a:p>
            <a:r>
              <a:rPr lang="en-ID" dirty="0"/>
              <a:t>Giuseppe </a:t>
            </a:r>
            <a:r>
              <a:rPr lang="en-ID" dirty="0" err="1"/>
              <a:t>Corbari</a:t>
            </a:r>
            <a:r>
              <a:rPr lang="en-ID" dirty="0"/>
              <a:t> holds Sunday Mass in front of photographs sent in by his congregation members in Giussano, Italy, on March 22. Many religious services are being streamed online so that people can worship while still maintaining their distance from </a:t>
            </a:r>
            <a:r>
              <a:rPr lang="en-ID" dirty="0" err="1"/>
              <a:t>others.Piero</a:t>
            </a:r>
            <a:r>
              <a:rPr lang="en-ID" dirty="0"/>
              <a:t> </a:t>
            </a:r>
            <a:r>
              <a:rPr lang="en-ID" dirty="0" err="1"/>
              <a:t>Cruciatti</a:t>
            </a:r>
            <a:r>
              <a:rPr lang="en-ID" dirty="0"/>
              <a:t>/AFP/Getty Images</a:t>
            </a:r>
          </a:p>
        </p:txBody>
      </p:sp>
      <p:pic>
        <p:nvPicPr>
          <p:cNvPr id="3" name="Picture 2">
            <a:extLst>
              <a:ext uri="{FF2B5EF4-FFF2-40B4-BE49-F238E27FC236}">
                <a16:creationId xmlns:a16="http://schemas.microsoft.com/office/drawing/2014/main" id="{1BC9661B-DF96-2144-9B99-CFD7739A8819}"/>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517373" y="525945"/>
            <a:ext cx="9144000" cy="5143500"/>
          </a:xfrm>
          <a:prstGeom prst="rect">
            <a:avLst/>
          </a:prstGeom>
        </p:spPr>
      </p:pic>
    </p:spTree>
    <p:extLst>
      <p:ext uri="{BB962C8B-B14F-4D97-AF65-F5344CB8AC3E}">
        <p14:creationId xmlns:p14="http://schemas.microsoft.com/office/powerpoint/2010/main" val="39203627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4C9DA0B8-010B-6A47-B864-A473BDD1685F}"/>
              </a:ext>
            </a:extLst>
          </p:cNvPr>
          <p:cNvSpPr>
            <a:spLocks noGrp="1"/>
          </p:cNvSpPr>
          <p:nvPr>
            <p:ph type="body" sz="half" idx="2"/>
          </p:nvPr>
        </p:nvSpPr>
        <p:spPr>
          <a:xfrm>
            <a:off x="1656522" y="5950226"/>
            <a:ext cx="8786191" cy="798720"/>
          </a:xfrm>
        </p:spPr>
        <p:txBody>
          <a:bodyPr>
            <a:normAutofit/>
          </a:bodyPr>
          <a:lstStyle/>
          <a:p>
            <a:r>
              <a:rPr lang="en-ID" dirty="0"/>
              <a:t>Body temperatures are scanned as people enter the Buddhist temple Wat Pho in Bangkok, Thailand, on March 13.Lauren </a:t>
            </a:r>
            <a:r>
              <a:rPr lang="en-ID" dirty="0" err="1"/>
              <a:t>DeCicca</a:t>
            </a:r>
            <a:r>
              <a:rPr lang="en-ID" dirty="0"/>
              <a:t>/Getty Images</a:t>
            </a:r>
          </a:p>
        </p:txBody>
      </p:sp>
      <p:pic>
        <p:nvPicPr>
          <p:cNvPr id="2" name="Picture 1">
            <a:extLst>
              <a:ext uri="{FF2B5EF4-FFF2-40B4-BE49-F238E27FC236}">
                <a16:creationId xmlns:a16="http://schemas.microsoft.com/office/drawing/2014/main" id="{31A50AF9-54BE-E645-81C2-0BD0DB3773EE}"/>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524000" y="446433"/>
            <a:ext cx="9144000" cy="5143500"/>
          </a:xfrm>
          <a:prstGeom prst="rect">
            <a:avLst/>
          </a:prstGeom>
        </p:spPr>
      </p:pic>
    </p:spTree>
    <p:extLst>
      <p:ext uri="{BB962C8B-B14F-4D97-AF65-F5344CB8AC3E}">
        <p14:creationId xmlns:p14="http://schemas.microsoft.com/office/powerpoint/2010/main" val="290130233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4C9DA0B8-010B-6A47-B864-A473BDD1685F}"/>
              </a:ext>
            </a:extLst>
          </p:cNvPr>
          <p:cNvSpPr>
            <a:spLocks noGrp="1"/>
          </p:cNvSpPr>
          <p:nvPr>
            <p:ph type="body" sz="half" idx="2"/>
          </p:nvPr>
        </p:nvSpPr>
        <p:spPr>
          <a:xfrm>
            <a:off x="1656522" y="6082144"/>
            <a:ext cx="8786191" cy="666801"/>
          </a:xfrm>
        </p:spPr>
        <p:txBody>
          <a:bodyPr>
            <a:normAutofit/>
          </a:bodyPr>
          <a:lstStyle/>
          <a:p>
            <a:r>
              <a:rPr lang="en-ID" dirty="0"/>
              <a:t>A Costco customer stands by two shopping carts in Richmond, California, on March 13.Justin Sullivan/Getty Images</a:t>
            </a:r>
          </a:p>
        </p:txBody>
      </p:sp>
      <p:pic>
        <p:nvPicPr>
          <p:cNvPr id="3" name="Picture 2">
            <a:extLst>
              <a:ext uri="{FF2B5EF4-FFF2-40B4-BE49-F238E27FC236}">
                <a16:creationId xmlns:a16="http://schemas.microsoft.com/office/drawing/2014/main" id="{941676FB-3AD2-5A4C-A999-639C205D8EA0}"/>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524000" y="605661"/>
            <a:ext cx="9144000" cy="5453360"/>
          </a:xfrm>
          <a:prstGeom prst="rect">
            <a:avLst/>
          </a:prstGeom>
        </p:spPr>
      </p:pic>
    </p:spTree>
    <p:extLst>
      <p:ext uri="{BB962C8B-B14F-4D97-AF65-F5344CB8AC3E}">
        <p14:creationId xmlns:p14="http://schemas.microsoft.com/office/powerpoint/2010/main" val="27806449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4C9DA0B8-010B-6A47-B864-A473BDD1685F}"/>
              </a:ext>
            </a:extLst>
          </p:cNvPr>
          <p:cNvSpPr>
            <a:spLocks noGrp="1"/>
          </p:cNvSpPr>
          <p:nvPr>
            <p:ph type="body" sz="half" idx="2"/>
          </p:nvPr>
        </p:nvSpPr>
        <p:spPr>
          <a:xfrm>
            <a:off x="1656522" y="5950226"/>
            <a:ext cx="8786191" cy="798720"/>
          </a:xfrm>
        </p:spPr>
        <p:txBody>
          <a:bodyPr>
            <a:normAutofit/>
          </a:bodyPr>
          <a:lstStyle/>
          <a:p>
            <a:r>
              <a:rPr lang="en-ID" dirty="0"/>
              <a:t>Municipal workers are seen at the Kaaba, inside Mecca's Grand Mosque. Saudi Arabia emptied Islam's holiest site for sterilization over coronavirus fears, an unprecedented move after the kingdom suspended the year-round Umrah </a:t>
            </a:r>
            <a:r>
              <a:rPr lang="en-ID" dirty="0" err="1"/>
              <a:t>pilgrimage.Abdel</a:t>
            </a:r>
            <a:r>
              <a:rPr lang="en-ID" dirty="0"/>
              <a:t> Ghani Bashir/AFP/Getty Images</a:t>
            </a:r>
          </a:p>
        </p:txBody>
      </p:sp>
      <p:pic>
        <p:nvPicPr>
          <p:cNvPr id="2" name="Picture 1">
            <a:extLst>
              <a:ext uri="{FF2B5EF4-FFF2-40B4-BE49-F238E27FC236}">
                <a16:creationId xmlns:a16="http://schemas.microsoft.com/office/drawing/2014/main" id="{2651FCFC-403D-454F-A39C-FE65780AE2A4}"/>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524000" y="1"/>
            <a:ext cx="9144000" cy="5857875"/>
          </a:xfrm>
          <a:prstGeom prst="rect">
            <a:avLst/>
          </a:prstGeom>
        </p:spPr>
      </p:pic>
    </p:spTree>
    <p:extLst>
      <p:ext uri="{BB962C8B-B14F-4D97-AF65-F5344CB8AC3E}">
        <p14:creationId xmlns:p14="http://schemas.microsoft.com/office/powerpoint/2010/main" val="263795945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2" name="Image" descr="Image"/>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104502" y="385151"/>
            <a:ext cx="4171607" cy="5900174"/>
          </a:xfrm>
          <a:prstGeom prst="rect">
            <a:avLst/>
          </a:prstGeom>
          <a:ln w="12700">
            <a:miter lim="400000"/>
          </a:ln>
        </p:spPr>
      </p:pic>
    </p:spTree>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 name="Image" descr="Image"/>
          <p:cNvPicPr>
            <a:picLocks noChangeAspect="1"/>
          </p:cNvPicPr>
          <p:nvPr/>
        </p:nvPicPr>
        <p:blipFill>
          <a:blip r:embed="rId2"/>
          <a:stretch>
            <a:fillRect/>
          </a:stretch>
        </p:blipFill>
        <p:spPr>
          <a:xfrm>
            <a:off x="2020394" y="1623337"/>
            <a:ext cx="8169072" cy="3611327"/>
          </a:xfrm>
          <a:prstGeom prst="rect">
            <a:avLst/>
          </a:prstGeom>
          <a:ln w="12700">
            <a:miter lim="400000"/>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00"/>
                </a:solidFill>
              </a:rPr>
              <a:t>Final Project Citizen Step by Step</a:t>
            </a:r>
          </a:p>
        </p:txBody>
      </p:sp>
      <p:sp>
        <p:nvSpPr>
          <p:cNvPr id="3" name="Content Placeholder 2"/>
          <p:cNvSpPr>
            <a:spLocks noGrp="1"/>
          </p:cNvSpPr>
          <p:nvPr>
            <p:ph idx="1"/>
          </p:nvPr>
        </p:nvSpPr>
        <p:spPr/>
        <p:txBody>
          <a:bodyPr>
            <a:normAutofit/>
          </a:bodyPr>
          <a:lstStyle/>
          <a:p>
            <a:pPr>
              <a:buNone/>
            </a:pPr>
            <a:r>
              <a:rPr lang="en-US" dirty="0"/>
              <a:t>1. Identifying Public Policy and Who Makes it? </a:t>
            </a:r>
          </a:p>
          <a:p>
            <a:pPr>
              <a:buNone/>
            </a:pPr>
            <a:r>
              <a:rPr lang="en-US" dirty="0"/>
              <a:t>2. Selecting a Problem for Class Study</a:t>
            </a:r>
          </a:p>
          <a:p>
            <a:pPr>
              <a:buNone/>
            </a:pPr>
            <a:r>
              <a:rPr lang="en-US" dirty="0"/>
              <a:t>3. Gathering Information on the Problem Your Class will Study</a:t>
            </a:r>
          </a:p>
          <a:p>
            <a:pPr>
              <a:buNone/>
            </a:pPr>
            <a:r>
              <a:rPr lang="en-US" dirty="0"/>
              <a:t>4. Developing a Class Portfolio</a:t>
            </a:r>
          </a:p>
          <a:p>
            <a:pPr>
              <a:buNone/>
            </a:pPr>
            <a:r>
              <a:rPr lang="en-US" dirty="0"/>
              <a:t>5. Presenting Your Portfolio</a:t>
            </a:r>
          </a:p>
          <a:p>
            <a:pPr>
              <a:buNone/>
            </a:pPr>
            <a:r>
              <a:rPr lang="en-US" dirty="0"/>
              <a:t>6. Reflecting Your Learning Experience</a:t>
            </a:r>
          </a:p>
        </p:txBody>
      </p:sp>
    </p:spTree>
    <p:extLst>
      <p:ext uri="{BB962C8B-B14F-4D97-AF65-F5344CB8AC3E}">
        <p14:creationId xmlns:p14="http://schemas.microsoft.com/office/powerpoint/2010/main" val="295158945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 name="assessment"/>
          <p:cNvSpPr txBox="1">
            <a:spLocks noGrp="1"/>
          </p:cNvSpPr>
          <p:nvPr>
            <p:ph type="title"/>
          </p:nvPr>
        </p:nvSpPr>
        <p:spPr>
          <a:prstGeom prst="rect">
            <a:avLst/>
          </a:prstGeom>
        </p:spPr>
        <p:txBody>
          <a:bodyPr/>
          <a:lstStyle/>
          <a:p>
            <a:r>
              <a:rPr lang="en-US" dirty="0"/>
              <a:t>Group assignment</a:t>
            </a:r>
            <a:endParaRPr dirty="0"/>
          </a:p>
        </p:txBody>
      </p:sp>
      <p:sp>
        <p:nvSpPr>
          <p:cNvPr id="207" name="30% ASSIGNMENT…"/>
          <p:cNvSpPr txBox="1">
            <a:spLocks noGrp="1"/>
          </p:cNvSpPr>
          <p:nvPr>
            <p:ph type="body" idx="1"/>
          </p:nvPr>
        </p:nvSpPr>
        <p:spPr>
          <a:prstGeom prst="rect">
            <a:avLst/>
          </a:prstGeom>
        </p:spPr>
        <p:txBody>
          <a:bodyPr>
            <a:normAutofit/>
          </a:bodyPr>
          <a:lstStyle/>
          <a:p>
            <a:r>
              <a:rPr lang="en-US" dirty="0"/>
              <a:t>Create a group, maximum of 4 person (multi-faith is a must)</a:t>
            </a:r>
          </a:p>
          <a:p>
            <a:r>
              <a:rPr lang="en-US" dirty="0"/>
              <a:t>Bring minimum one national issue next week, related with religious issue.</a:t>
            </a:r>
            <a:endParaRPr dirty="0"/>
          </a:p>
        </p:txBody>
      </p:sp>
    </p:spTree>
    <p:extLst>
      <p:ext uri="{BB962C8B-B14F-4D97-AF65-F5344CB8AC3E}">
        <p14:creationId xmlns:p14="http://schemas.microsoft.com/office/powerpoint/2010/main" val="1336905213"/>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see you next week"/>
          <p:cNvSpPr txBox="1">
            <a:spLocks noGrp="1"/>
          </p:cNvSpPr>
          <p:nvPr>
            <p:ph type="ctrTitle"/>
          </p:nvPr>
        </p:nvSpPr>
        <p:spPr>
          <a:xfrm>
            <a:off x="2158008" y="4957480"/>
            <a:ext cx="7875984" cy="1205509"/>
          </a:xfrm>
          <a:prstGeom prst="rect">
            <a:avLst/>
          </a:prstGeom>
        </p:spPr>
        <p:txBody>
          <a:bodyPr/>
          <a:lstStyle>
            <a:lvl1pPr algn="ctr"/>
          </a:lstStyle>
          <a:p>
            <a:r>
              <a:t>see you next week</a:t>
            </a:r>
          </a:p>
        </p:txBody>
      </p:sp>
      <p:pic>
        <p:nvPicPr>
          <p:cNvPr id="210" name="monk brothers.jpg" descr="monk brothers.jp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933883" y="845606"/>
            <a:ext cx="6324235" cy="4216157"/>
          </a:xfrm>
          <a:prstGeom prst="rect">
            <a:avLst/>
          </a:prstGeom>
          <a:ln w="12700">
            <a:miter lim="400000"/>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 name="assessment"/>
          <p:cNvSpPr txBox="1">
            <a:spLocks noGrp="1"/>
          </p:cNvSpPr>
          <p:nvPr>
            <p:ph type="title"/>
          </p:nvPr>
        </p:nvSpPr>
        <p:spPr>
          <a:prstGeom prst="rect">
            <a:avLst/>
          </a:prstGeom>
        </p:spPr>
        <p:txBody>
          <a:bodyPr/>
          <a:lstStyle/>
          <a:p>
            <a:r>
              <a:rPr lang="en-US" dirty="0"/>
              <a:t>A</a:t>
            </a:r>
            <a:r>
              <a:rPr dirty="0"/>
              <a:t>ssessment</a:t>
            </a:r>
          </a:p>
        </p:txBody>
      </p:sp>
      <p:sp>
        <p:nvSpPr>
          <p:cNvPr id="207" name="30% ASSIGNMENT…"/>
          <p:cNvSpPr txBox="1">
            <a:spLocks noGrp="1"/>
          </p:cNvSpPr>
          <p:nvPr>
            <p:ph type="body" idx="1"/>
          </p:nvPr>
        </p:nvSpPr>
        <p:spPr>
          <a:prstGeom prst="rect">
            <a:avLst/>
          </a:prstGeom>
        </p:spPr>
        <p:txBody>
          <a:bodyPr>
            <a:normAutofit/>
          </a:bodyPr>
          <a:lstStyle/>
          <a:p>
            <a:r>
              <a:rPr dirty="0"/>
              <a:t>30% ASSIGNMENT</a:t>
            </a:r>
            <a:r>
              <a:rPr lang="en-US" dirty="0"/>
              <a:t> (From Discussion Forum assignments &amp; Religious Day Presentation) </a:t>
            </a:r>
            <a:r>
              <a:rPr lang="en-US" dirty="0">
                <a:sym typeface="Wingdings" pitchFamily="2" charset="2"/>
              </a:rPr>
              <a:t> religious day presentation on </a:t>
            </a:r>
            <a:r>
              <a:rPr lang="en-US">
                <a:sym typeface="Wingdings" pitchFamily="2" charset="2"/>
              </a:rPr>
              <a:t>week 4,5,and 7. </a:t>
            </a:r>
            <a:endParaRPr dirty="0"/>
          </a:p>
          <a:p>
            <a:r>
              <a:rPr dirty="0"/>
              <a:t>30% MID SEMESTER EXAM</a:t>
            </a:r>
          </a:p>
          <a:p>
            <a:r>
              <a:rPr dirty="0"/>
              <a:t>40% FINAL PROJECT</a:t>
            </a:r>
            <a:r>
              <a:rPr lang="en-US" dirty="0"/>
              <a:t> (Presentation on week 12 and 13)</a:t>
            </a:r>
            <a:endParaRPr dirty="0"/>
          </a:p>
          <a:p>
            <a:endParaRPr dirty="0"/>
          </a:p>
          <a:p>
            <a:r>
              <a:rPr dirty="0"/>
              <a:t>MINIMUM GRADE C</a:t>
            </a:r>
          </a:p>
        </p:txBody>
      </p:sp>
    </p:spTree>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lose up of a logo&#10;&#10;Description automatically generated">
            <a:extLst>
              <a:ext uri="{FF2B5EF4-FFF2-40B4-BE49-F238E27FC236}">
                <a16:creationId xmlns:a16="http://schemas.microsoft.com/office/drawing/2014/main" id="{69B8995D-DEAA-4148-8887-62ADA819C0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42328114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question 1.…"/>
          <p:cNvSpPr txBox="1">
            <a:spLocks noGrp="1"/>
          </p:cNvSpPr>
          <p:nvPr>
            <p:ph type="title"/>
          </p:nvPr>
        </p:nvSpPr>
        <p:spPr>
          <a:prstGeom prst="rect">
            <a:avLst/>
          </a:prstGeom>
        </p:spPr>
        <p:txBody>
          <a:bodyPr/>
          <a:lstStyle/>
          <a:p>
            <a:r>
              <a:rPr dirty="0"/>
              <a:t>question 1. </a:t>
            </a:r>
          </a:p>
          <a:p>
            <a:r>
              <a:rPr dirty="0"/>
              <a:t>why religion</a:t>
            </a:r>
            <a:r>
              <a:rPr lang="en-US" dirty="0"/>
              <a:t> become so important</a:t>
            </a:r>
            <a:r>
              <a:rPr dirty="0"/>
              <a:t>?</a:t>
            </a: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 name="why religion?"/>
          <p:cNvSpPr txBox="1">
            <a:spLocks noGrp="1"/>
          </p:cNvSpPr>
          <p:nvPr>
            <p:ph type="title"/>
          </p:nvPr>
        </p:nvSpPr>
        <p:spPr>
          <a:prstGeom prst="rect">
            <a:avLst/>
          </a:prstGeom>
        </p:spPr>
        <p:txBody>
          <a:bodyPr/>
          <a:lstStyle/>
          <a:p>
            <a:r>
              <a:rPr dirty="0"/>
              <a:t>why religion</a:t>
            </a:r>
            <a:r>
              <a:rPr lang="en-US" dirty="0"/>
              <a:t> become so important</a:t>
            </a:r>
            <a:r>
              <a:rPr dirty="0"/>
              <a:t>?</a:t>
            </a:r>
          </a:p>
        </p:txBody>
      </p:sp>
      <p:sp>
        <p:nvSpPr>
          <p:cNvPr id="162" name="it is interesting! Religion is one of the most powerfully motivating forces in the world.…"/>
          <p:cNvSpPr txBox="1">
            <a:spLocks noGrp="1"/>
          </p:cNvSpPr>
          <p:nvPr>
            <p:ph type="body" idx="1"/>
          </p:nvPr>
        </p:nvSpPr>
        <p:spPr>
          <a:prstGeom prst="rect">
            <a:avLst/>
          </a:prstGeom>
        </p:spPr>
        <p:txBody>
          <a:bodyPr/>
          <a:lstStyle/>
          <a:p>
            <a:r>
              <a:t>it is interesting! Religion is one of the most powerfully motivating forces in the world.</a:t>
            </a:r>
          </a:p>
          <a:p>
            <a:r>
              <a:t>the world is shrinking —&gt; get to know other people, their habits, their attitude, their motives, how culture work, how religion works behind everything —&gt; understanding the world view (Weltanschauung)</a:t>
            </a:r>
          </a:p>
          <a:p>
            <a:r>
              <a:t>To understand ourselves</a:t>
            </a: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4" name="Image" descr="Image"/>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524000" y="790260"/>
            <a:ext cx="9144001" cy="5089956"/>
          </a:xfrm>
          <a:prstGeom prst="rect">
            <a:avLst/>
          </a:prstGeom>
          <a:ln w="12700">
            <a:miter lim="400000"/>
          </a:ln>
        </p:spPr>
      </p:pic>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 name="assumptions vs fact"/>
          <p:cNvSpPr txBox="1">
            <a:spLocks noGrp="1"/>
          </p:cNvSpPr>
          <p:nvPr>
            <p:ph type="title"/>
          </p:nvPr>
        </p:nvSpPr>
        <p:spPr>
          <a:prstGeom prst="rect">
            <a:avLst/>
          </a:prstGeom>
        </p:spPr>
        <p:txBody>
          <a:bodyPr/>
          <a:lstStyle>
            <a:lvl1pPr algn="ctr"/>
          </a:lstStyle>
          <a:p>
            <a:r>
              <a:t>assumptions vs fact</a:t>
            </a:r>
          </a:p>
        </p:txBody>
      </p:sp>
      <p:pic>
        <p:nvPicPr>
          <p:cNvPr id="167" name="Image" descr="Image"/>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a:xfrm>
            <a:off x="1079676" y="957015"/>
            <a:ext cx="1805706" cy="5131267"/>
          </a:xfrm>
          <a:prstGeom prst="rect">
            <a:avLst/>
          </a:prstGeom>
          <a:ln w="12700">
            <a:miter lim="400000"/>
          </a:ln>
        </p:spPr>
      </p:pic>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 name="assumptions vs fact"/>
          <p:cNvSpPr txBox="1">
            <a:spLocks noGrp="1"/>
          </p:cNvSpPr>
          <p:nvPr>
            <p:ph type="title"/>
          </p:nvPr>
        </p:nvSpPr>
        <p:spPr>
          <a:prstGeom prst="rect">
            <a:avLst/>
          </a:prstGeom>
        </p:spPr>
        <p:txBody>
          <a:bodyPr/>
          <a:lstStyle>
            <a:lvl1pPr algn="ctr"/>
          </a:lstStyle>
          <a:p>
            <a:r>
              <a:t>assumptions vs fact</a:t>
            </a:r>
          </a:p>
        </p:txBody>
      </p:sp>
      <p:pic>
        <p:nvPicPr>
          <p:cNvPr id="170" name="Image" descr="Image"/>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a:xfrm>
            <a:off x="831488" y="808346"/>
            <a:ext cx="2638511" cy="5232377"/>
          </a:xfrm>
          <a:prstGeom prst="rect">
            <a:avLst/>
          </a:prstGeom>
          <a:ln w="12700">
            <a:miter lim="400000"/>
          </a:ln>
        </p:spPr>
      </p:pic>
    </p:spTree>
  </p:cSld>
  <p:clrMapOvr>
    <a:masterClrMapping/>
  </p:clrMapOvr>
  <p:transition spd="me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TotalTime>
  <Words>899</Words>
  <Application>Microsoft Office PowerPoint</Application>
  <PresentationFormat>Widescreen</PresentationFormat>
  <Paragraphs>63</Paragraphs>
  <Slides>40</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40</vt:i4>
      </vt:variant>
    </vt:vector>
  </HeadingPairs>
  <TitlesOfParts>
    <vt:vector size="49" baseType="lpstr">
      <vt:lpstr>Arial</vt:lpstr>
      <vt:lpstr>Calibri</vt:lpstr>
      <vt:lpstr>Calibri Light</vt:lpstr>
      <vt:lpstr>DIN Alternate</vt:lpstr>
      <vt:lpstr>DIN Condensed</vt:lpstr>
      <vt:lpstr>Helvetica</vt:lpstr>
      <vt:lpstr>Tahoma</vt:lpstr>
      <vt:lpstr>Verdana</vt:lpstr>
      <vt:lpstr>Office Theme</vt:lpstr>
      <vt:lpstr>CB Agama:  Introduction Week 1</vt:lpstr>
      <vt:lpstr>Learning Objectives:</vt:lpstr>
      <vt:lpstr>Multi channel learning</vt:lpstr>
      <vt:lpstr>Assessment</vt:lpstr>
      <vt:lpstr>question 1.  why religion become so important?</vt:lpstr>
      <vt:lpstr>why religion become so important?</vt:lpstr>
      <vt:lpstr>PowerPoint Presentation</vt:lpstr>
      <vt:lpstr>assumptions vs fact</vt:lpstr>
      <vt:lpstr>assumptions vs fact</vt:lpstr>
      <vt:lpstr>assumptions vs fact</vt:lpstr>
      <vt:lpstr>assumptions vs fact</vt:lpstr>
      <vt:lpstr>you don’t have to be religious, to learn about religion</vt:lpstr>
      <vt:lpstr>question 2. what happens in our world these days?</vt:lpstr>
      <vt:lpstr>industry 4.0?</vt:lpstr>
      <vt:lpstr>4th industrial revolution</vt:lpstr>
      <vt:lpstr>working across generations</vt:lpstr>
      <vt:lpstr>the rise of religious radicalism</vt:lpstr>
      <vt:lpstr>the PANDEMY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Final Project Citizen Step by Step</vt:lpstr>
      <vt:lpstr>Group assignment</vt:lpstr>
      <vt:lpstr>see you next week</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Kezia Elkharissa</dc:creator>
  <cp:lastModifiedBy>Adsina Fibra</cp:lastModifiedBy>
  <cp:revision>10</cp:revision>
  <dcterms:created xsi:type="dcterms:W3CDTF">2020-06-23T04:58:20Z</dcterms:created>
  <dcterms:modified xsi:type="dcterms:W3CDTF">2022-09-05T04:34:45Z</dcterms:modified>
</cp:coreProperties>
</file>